
<file path=[Content_Types].xml><?xml version="1.0" encoding="utf-8"?>
<Types xmlns="http://schemas.openxmlformats.org/package/2006/content-types">
  <Default Extension="png" ContentType="image/png"/>
  <Default Extension="glb" ContentType="model/gltf.binary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25"/>
  </p:notesMasterIdLst>
  <p:sldIdLst>
    <p:sldId id="256" r:id="rId3"/>
    <p:sldId id="3837" r:id="rId4"/>
    <p:sldId id="270" r:id="rId5"/>
    <p:sldId id="264" r:id="rId6"/>
    <p:sldId id="265" r:id="rId7"/>
    <p:sldId id="266" r:id="rId8"/>
    <p:sldId id="267" r:id="rId9"/>
    <p:sldId id="307" r:id="rId10"/>
    <p:sldId id="268" r:id="rId11"/>
    <p:sldId id="269" r:id="rId12"/>
    <p:sldId id="308" r:id="rId13"/>
    <p:sldId id="271" r:id="rId14"/>
    <p:sldId id="272" r:id="rId15"/>
    <p:sldId id="309" r:id="rId16"/>
    <p:sldId id="273" r:id="rId17"/>
    <p:sldId id="310" r:id="rId18"/>
    <p:sldId id="274" r:id="rId19"/>
    <p:sldId id="275" r:id="rId20"/>
    <p:sldId id="276" r:id="rId21"/>
    <p:sldId id="277" r:id="rId22"/>
    <p:sldId id="278" r:id="rId23"/>
    <p:sldId id="279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485" autoAdjust="0"/>
    <p:restoredTop sz="94660"/>
  </p:normalViewPr>
  <p:slideViewPr>
    <p:cSldViewPr snapToGrid="0">
      <p:cViewPr varScale="1">
        <p:scale>
          <a:sx n="72" d="100"/>
          <a:sy n="72" d="100"/>
        </p:scale>
        <p:origin x="67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EC17F1-968E-4F42-B8B9-39589274487E}" type="datetimeFigureOut">
              <a:rPr lang="en-US" smtClean="0"/>
              <a:t>6/21/2022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A24F4B-77ED-40F5-8D2B-F0DC17B391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3861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260D0B-D4E4-486B-8545-E58FDB899C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200E80-2777-45DD-89B8-4AF8E6E127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1B0796-D3F9-4B8E-80BE-D6CA145E99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7FE8B0-2465-4959-8F63-4E27B007F2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BCS-1A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D9C504-0F67-4126-BC86-AFC5D84F5D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A2D65-3375-4831-BAC3-90687AC27D0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55244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F8B45A-9908-480C-888B-B8E5FB84B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9B44039-CC7B-4D3D-A10D-C28285FF7B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AF6552-3DB9-4C0C-978F-FFEBCCD022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1C86DD-1B64-4165-8FAB-62DC73981C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BCS-1A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AFE7C0-B808-4C46-B21A-42BD718BDB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A2D65-3375-4831-BAC3-90687AC27D0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76346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E7DB280-A521-49AE-A177-8EB15192B1E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CD50FDC-CCDC-4794-96B3-B966386B2C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161CBD-33F2-4625-B46A-9C351987AD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5E2AC6-0560-4070-977A-4EF2DEF80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BCS-1A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0766D5-BA7A-4E7E-9F76-B31F7C69A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A2D65-3375-4831-BAC3-90687AC27D0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3860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13">
            <a:extLst>
              <a:ext uri="{FF2B5EF4-FFF2-40B4-BE49-F238E27FC236}">
                <a16:creationId xmlns:a16="http://schemas.microsoft.com/office/drawing/2014/main" id="{FCE00AC6-1AA1-42D9-83DD-4C308C3F9322}"/>
              </a:ext>
            </a:extLst>
          </p:cNvPr>
          <p:cNvSpPr/>
          <p:nvPr userDrawn="1"/>
        </p:nvSpPr>
        <p:spPr>
          <a:xfrm>
            <a:off x="4000500" y="1087403"/>
            <a:ext cx="8191500" cy="5770597"/>
          </a:xfrm>
          <a:custGeom>
            <a:avLst/>
            <a:gdLst>
              <a:gd name="connsiteX0" fmla="*/ 4929467 w 8191500"/>
              <a:gd name="connsiteY0" fmla="*/ 0 h 5770597"/>
              <a:gd name="connsiteX1" fmla="*/ 8065066 w 8191500"/>
              <a:gd name="connsiteY1" fmla="*/ 1118513 h 5770597"/>
              <a:gd name="connsiteX2" fmla="*/ 8191500 w 8191500"/>
              <a:gd name="connsiteY2" fmla="*/ 1227339 h 5770597"/>
              <a:gd name="connsiteX3" fmla="*/ 8191500 w 8191500"/>
              <a:gd name="connsiteY3" fmla="*/ 5770597 h 5770597"/>
              <a:gd name="connsiteX4" fmla="*/ 79523 w 8191500"/>
              <a:gd name="connsiteY4" fmla="*/ 5770597 h 5770597"/>
              <a:gd name="connsiteX5" fmla="*/ 56799 w 8191500"/>
              <a:gd name="connsiteY5" fmla="*/ 5644158 h 5770597"/>
              <a:gd name="connsiteX6" fmla="*/ 0 w 8191500"/>
              <a:gd name="connsiteY6" fmla="*/ 4898209 h 5770597"/>
              <a:gd name="connsiteX7" fmla="*/ 4929467 w 8191500"/>
              <a:gd name="connsiteY7" fmla="*/ 0 h 5770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91500" h="5770597">
                <a:moveTo>
                  <a:pt x="4929467" y="0"/>
                </a:moveTo>
                <a:cubicBezTo>
                  <a:pt x="6120547" y="0"/>
                  <a:pt x="7212963" y="419755"/>
                  <a:pt x="8065066" y="1118513"/>
                </a:cubicBezTo>
                <a:lnTo>
                  <a:pt x="8191500" y="1227339"/>
                </a:lnTo>
                <a:lnTo>
                  <a:pt x="8191500" y="5770597"/>
                </a:lnTo>
                <a:lnTo>
                  <a:pt x="79523" y="5770597"/>
                </a:lnTo>
                <a:lnTo>
                  <a:pt x="56799" y="5644158"/>
                </a:lnTo>
                <a:cubicBezTo>
                  <a:pt x="19398" y="5400934"/>
                  <a:pt x="0" y="5151822"/>
                  <a:pt x="0" y="4898209"/>
                </a:cubicBezTo>
                <a:cubicBezTo>
                  <a:pt x="0" y="2193003"/>
                  <a:pt x="2206998" y="0"/>
                  <a:pt x="492946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319A315-F756-49EC-8181-0EC3F0A37B09}"/>
              </a:ext>
            </a:extLst>
          </p:cNvPr>
          <p:cNvCxnSpPr>
            <a:cxnSpLocks/>
          </p:cNvCxnSpPr>
          <p:nvPr userDrawn="1"/>
        </p:nvCxnSpPr>
        <p:spPr>
          <a:xfrm>
            <a:off x="406241" y="183933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560F3E26-F530-48F5-983F-9DCFF41D4F39}"/>
              </a:ext>
            </a:extLst>
          </p:cNvPr>
          <p:cNvSpPr/>
          <p:nvPr userDrawn="1"/>
        </p:nvSpPr>
        <p:spPr>
          <a:xfrm>
            <a:off x="5292348" y="1"/>
            <a:ext cx="2279742" cy="1267785"/>
          </a:xfrm>
          <a:custGeom>
            <a:avLst/>
            <a:gdLst>
              <a:gd name="connsiteX0" fmla="*/ 0 w 2279742"/>
              <a:gd name="connsiteY0" fmla="*/ 0 h 1267785"/>
              <a:gd name="connsiteX1" fmla="*/ 138700 w 2279742"/>
              <a:gd name="connsiteY1" fmla="*/ 0 h 1267785"/>
              <a:gd name="connsiteX2" fmla="*/ 138700 w 2279742"/>
              <a:gd name="connsiteY2" fmla="*/ 1078193 h 1267785"/>
              <a:gd name="connsiteX3" fmla="*/ 2002733 w 2279742"/>
              <a:gd name="connsiteY3" fmla="*/ 0 h 1267785"/>
              <a:gd name="connsiteX4" fmla="*/ 2279742 w 2279742"/>
              <a:gd name="connsiteY4" fmla="*/ 0 h 1267785"/>
              <a:gd name="connsiteX5" fmla="*/ 104026 w 2279742"/>
              <a:gd name="connsiteY5" fmla="*/ 1258503 h 1267785"/>
              <a:gd name="connsiteX6" fmla="*/ 69351 w 2279742"/>
              <a:gd name="connsiteY6" fmla="*/ 1267785 h 1267785"/>
              <a:gd name="connsiteX7" fmla="*/ 0 w 2279742"/>
              <a:gd name="connsiteY7" fmla="*/ 1198436 h 1267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79742" h="1267785">
                <a:moveTo>
                  <a:pt x="0" y="0"/>
                </a:moveTo>
                <a:lnTo>
                  <a:pt x="138700" y="0"/>
                </a:lnTo>
                <a:lnTo>
                  <a:pt x="138700" y="1078193"/>
                </a:lnTo>
                <a:lnTo>
                  <a:pt x="2002733" y="0"/>
                </a:lnTo>
                <a:lnTo>
                  <a:pt x="2279742" y="0"/>
                </a:lnTo>
                <a:lnTo>
                  <a:pt x="104026" y="1258503"/>
                </a:lnTo>
                <a:cubicBezTo>
                  <a:pt x="93484" y="1264595"/>
                  <a:pt x="81523" y="1267796"/>
                  <a:pt x="69351" y="1267785"/>
                </a:cubicBezTo>
                <a:cubicBezTo>
                  <a:pt x="31049" y="1267785"/>
                  <a:pt x="0" y="1236737"/>
                  <a:pt x="0" y="1198436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5C97701E-DAF9-4174-AA91-DA203CD27D6A}"/>
              </a:ext>
            </a:extLst>
          </p:cNvPr>
          <p:cNvSpPr/>
          <p:nvPr userDrawn="1"/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F765374-1A4B-41DC-9E75-A95A6C655328}"/>
              </a:ext>
            </a:extLst>
          </p:cNvPr>
          <p:cNvSpPr/>
          <p:nvPr userDrawn="1"/>
        </p:nvSpPr>
        <p:spPr>
          <a:xfrm>
            <a:off x="1569044" y="514898"/>
            <a:ext cx="2393351" cy="232842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7618DB8E-B14E-42E2-B454-6F4F36A8A9D9}"/>
              </a:ext>
            </a:extLst>
          </p:cNvPr>
          <p:cNvSpPr/>
          <p:nvPr userDrawn="1"/>
        </p:nvSpPr>
        <p:spPr>
          <a:xfrm flipH="1">
            <a:off x="0" y="2949740"/>
            <a:ext cx="1186451" cy="1771650"/>
          </a:xfrm>
          <a:custGeom>
            <a:avLst/>
            <a:gdLst>
              <a:gd name="connsiteX0" fmla="*/ 61913 w 1186451"/>
              <a:gd name="connsiteY0" fmla="*/ 0 h 1771650"/>
              <a:gd name="connsiteX1" fmla="*/ 1186451 w 1186451"/>
              <a:gd name="connsiteY1" fmla="*/ 0 h 1771650"/>
              <a:gd name="connsiteX2" fmla="*/ 1186451 w 1186451"/>
              <a:gd name="connsiteY2" fmla="*/ 123825 h 1771650"/>
              <a:gd name="connsiteX3" fmla="*/ 123825 w 1186451"/>
              <a:gd name="connsiteY3" fmla="*/ 123825 h 1771650"/>
              <a:gd name="connsiteX4" fmla="*/ 123825 w 1186451"/>
              <a:gd name="connsiteY4" fmla="*/ 1647825 h 1771650"/>
              <a:gd name="connsiteX5" fmla="*/ 1186451 w 1186451"/>
              <a:gd name="connsiteY5" fmla="*/ 1647825 h 1771650"/>
              <a:gd name="connsiteX6" fmla="*/ 1186451 w 1186451"/>
              <a:gd name="connsiteY6" fmla="*/ 1771650 h 1771650"/>
              <a:gd name="connsiteX7" fmla="*/ 61913 w 1186451"/>
              <a:gd name="connsiteY7" fmla="*/ 1771650 h 1771650"/>
              <a:gd name="connsiteX8" fmla="*/ 0 w 1186451"/>
              <a:gd name="connsiteY8" fmla="*/ 1709738 h 1771650"/>
              <a:gd name="connsiteX9" fmla="*/ 0 w 1186451"/>
              <a:gd name="connsiteY9" fmla="*/ 61913 h 1771650"/>
              <a:gd name="connsiteX10" fmla="*/ 61913 w 1186451"/>
              <a:gd name="connsiteY10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6451" h="1771650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Arc 21">
            <a:extLst>
              <a:ext uri="{FF2B5EF4-FFF2-40B4-BE49-F238E27FC236}">
                <a16:creationId xmlns:a16="http://schemas.microsoft.com/office/drawing/2014/main" id="{97666F55-03F1-4D18-9653-0F360E127A7E}"/>
              </a:ext>
            </a:extLst>
          </p:cNvPr>
          <p:cNvSpPr/>
          <p:nvPr userDrawn="1"/>
        </p:nvSpPr>
        <p:spPr>
          <a:xfrm rot="16200000">
            <a:off x="1539683" y="4203427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DE1A06-8754-4870-9E44-E39BADAD98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93208" y="2743200"/>
            <a:ext cx="6592824" cy="2386584"/>
          </a:xfrm>
        </p:spPr>
        <p:txBody>
          <a:bodyPr anchor="b"/>
          <a:lstStyle>
            <a:lvl1pPr algn="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27F020-BBC3-49BB-91C2-5B2CBD64B3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93208" y="5221224"/>
            <a:ext cx="6592824" cy="996696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593683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AFA665D7-34D0-4262-B345-9B1A1BA8DA17}"/>
              </a:ext>
            </a:extLst>
          </p:cNvPr>
          <p:cNvSpPr/>
          <p:nvPr userDrawn="1"/>
        </p:nvSpPr>
        <p:spPr>
          <a:xfrm>
            <a:off x="489189" y="1119031"/>
            <a:ext cx="4619938" cy="46199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39ECC553-79E5-4B14-89C9-4DAD2B1021B1}"/>
              </a:ext>
            </a:extLst>
          </p:cNvPr>
          <p:cNvSpPr/>
          <p:nvPr userDrawn="1"/>
        </p:nvSpPr>
        <p:spPr>
          <a:xfrm rot="19809111">
            <a:off x="8683720" y="941148"/>
            <a:ext cx="2987899" cy="2987899"/>
          </a:xfrm>
          <a:prstGeom prst="arc">
            <a:avLst>
              <a:gd name="adj1" fmla="val 15817365"/>
              <a:gd name="adj2" fmla="val 178138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5797934-7E2B-4F94-89C4-0279413FF821}"/>
              </a:ext>
            </a:extLst>
          </p:cNvPr>
          <p:cNvSpPr/>
          <p:nvPr userDrawn="1"/>
        </p:nvSpPr>
        <p:spPr>
          <a:xfrm>
            <a:off x="910048" y="4780992"/>
            <a:ext cx="546100" cy="546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9FF209-11EE-4A3F-9685-A155FECD0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0432" y="1399032"/>
            <a:ext cx="3236976" cy="406908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7AF11-F208-4FDA-9E19-D6CA34721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88152" y="1527048"/>
            <a:ext cx="5111496" cy="3931920"/>
          </a:xfrm>
        </p:spPr>
        <p:txBody>
          <a:bodyPr anchor="ctr"/>
          <a:lstStyle>
            <a:lvl1pPr marL="0" indent="0">
              <a:buNone/>
              <a:defRPr/>
            </a:lvl1pPr>
            <a:lvl2pPr marL="228600">
              <a:defRPr/>
            </a:lvl2pPr>
            <a:lvl3pPr marL="457200">
              <a:defRPr/>
            </a:lvl3pPr>
            <a:lvl4pPr>
              <a:buNone/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E82FA1-02B7-467E-9F16-D17814940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389247-FB8A-4494-859B-B3754B02A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BCS-1A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CA5B62-3338-46A5-B381-A63B88CB0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04716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 small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5A614E3F-4FB2-4152-A59C-941C908D7B0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200479" y="1150210"/>
            <a:ext cx="2207046" cy="2204178"/>
          </a:xfrm>
          <a:custGeom>
            <a:avLst/>
            <a:gdLst>
              <a:gd name="connsiteX0" fmla="*/ 1098749 w 2207046"/>
              <a:gd name="connsiteY0" fmla="*/ 0 h 2204178"/>
              <a:gd name="connsiteX1" fmla="*/ 2201707 w 2207046"/>
              <a:gd name="connsiteY1" fmla="*/ 995326 h 2204178"/>
              <a:gd name="connsiteX2" fmla="*/ 2207046 w 2207046"/>
              <a:gd name="connsiteY2" fmla="*/ 1101058 h 2204178"/>
              <a:gd name="connsiteX3" fmla="*/ 2207046 w 2207046"/>
              <a:gd name="connsiteY3" fmla="*/ 1116306 h 2204178"/>
              <a:gd name="connsiteX4" fmla="*/ 2201707 w 2207046"/>
              <a:gd name="connsiteY4" fmla="*/ 1222039 h 2204178"/>
              <a:gd name="connsiteX5" fmla="*/ 1322187 w 2207046"/>
              <a:gd name="connsiteY5" fmla="*/ 2194840 h 2204178"/>
              <a:gd name="connsiteX6" fmla="*/ 1260999 w 2207046"/>
              <a:gd name="connsiteY6" fmla="*/ 2204178 h 2204178"/>
              <a:gd name="connsiteX7" fmla="*/ 936500 w 2207046"/>
              <a:gd name="connsiteY7" fmla="*/ 2204178 h 2204178"/>
              <a:gd name="connsiteX8" fmla="*/ 875311 w 2207046"/>
              <a:gd name="connsiteY8" fmla="*/ 2194840 h 2204178"/>
              <a:gd name="connsiteX9" fmla="*/ 12592 w 2207046"/>
              <a:gd name="connsiteY9" fmla="*/ 1332120 h 2204178"/>
              <a:gd name="connsiteX10" fmla="*/ 0 w 2207046"/>
              <a:gd name="connsiteY10" fmla="*/ 1249617 h 2204178"/>
              <a:gd name="connsiteX11" fmla="*/ 0 w 2207046"/>
              <a:gd name="connsiteY11" fmla="*/ 967747 h 2204178"/>
              <a:gd name="connsiteX12" fmla="*/ 12592 w 2207046"/>
              <a:gd name="connsiteY12" fmla="*/ 885244 h 2204178"/>
              <a:gd name="connsiteX13" fmla="*/ 1098749 w 2207046"/>
              <a:gd name="connsiteY13" fmla="*/ 0 h 22041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207046" h="2204178">
                <a:moveTo>
                  <a:pt x="1098749" y="0"/>
                </a:moveTo>
                <a:cubicBezTo>
                  <a:pt x="1672788" y="0"/>
                  <a:pt x="2144931" y="436266"/>
                  <a:pt x="2201707" y="995326"/>
                </a:cubicBezTo>
                <a:lnTo>
                  <a:pt x="2207046" y="1101058"/>
                </a:lnTo>
                <a:lnTo>
                  <a:pt x="2207046" y="1116306"/>
                </a:lnTo>
                <a:lnTo>
                  <a:pt x="2201707" y="1222039"/>
                </a:lnTo>
                <a:cubicBezTo>
                  <a:pt x="2152501" y="1706557"/>
                  <a:pt x="1791308" y="2098844"/>
                  <a:pt x="1322187" y="2194840"/>
                </a:cubicBezTo>
                <a:lnTo>
                  <a:pt x="1260999" y="2204178"/>
                </a:lnTo>
                <a:lnTo>
                  <a:pt x="936500" y="2204178"/>
                </a:lnTo>
                <a:lnTo>
                  <a:pt x="875311" y="2194840"/>
                </a:lnTo>
                <a:cubicBezTo>
                  <a:pt x="442276" y="2106228"/>
                  <a:pt x="101204" y="1765156"/>
                  <a:pt x="12592" y="1332120"/>
                </a:cubicBezTo>
                <a:lnTo>
                  <a:pt x="0" y="1249617"/>
                </a:lnTo>
                <a:lnTo>
                  <a:pt x="0" y="967747"/>
                </a:lnTo>
                <a:lnTo>
                  <a:pt x="12592" y="885244"/>
                </a:lnTo>
                <a:cubicBezTo>
                  <a:pt x="115972" y="380036"/>
                  <a:pt x="562980" y="0"/>
                  <a:pt x="1098749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8A1F486A-F545-4642-B1CB-5356704413D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444632" y="2579683"/>
            <a:ext cx="3096807" cy="3096807"/>
          </a:xfrm>
          <a:custGeom>
            <a:avLst/>
            <a:gdLst>
              <a:gd name="connsiteX0" fmla="*/ 1548404 w 3096807"/>
              <a:gd name="connsiteY0" fmla="*/ 0 h 3096807"/>
              <a:gd name="connsiteX1" fmla="*/ 3096807 w 3096807"/>
              <a:gd name="connsiteY1" fmla="*/ 1548404 h 3096807"/>
              <a:gd name="connsiteX2" fmla="*/ 1548404 w 3096807"/>
              <a:gd name="connsiteY2" fmla="*/ 3096807 h 3096807"/>
              <a:gd name="connsiteX3" fmla="*/ 0 w 3096807"/>
              <a:gd name="connsiteY3" fmla="*/ 1548404 h 3096807"/>
              <a:gd name="connsiteX4" fmla="*/ 1548404 w 3096807"/>
              <a:gd name="connsiteY4" fmla="*/ 0 h 30968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96807" h="3096807">
                <a:moveTo>
                  <a:pt x="1548404" y="0"/>
                </a:moveTo>
                <a:cubicBezTo>
                  <a:pt x="2403564" y="0"/>
                  <a:pt x="3096807" y="693243"/>
                  <a:pt x="3096807" y="1548404"/>
                </a:cubicBezTo>
                <a:cubicBezTo>
                  <a:pt x="3096807" y="2403564"/>
                  <a:pt x="2403564" y="3096807"/>
                  <a:pt x="1548404" y="3096807"/>
                </a:cubicBezTo>
                <a:cubicBezTo>
                  <a:pt x="693243" y="3096807"/>
                  <a:pt x="0" y="2403564"/>
                  <a:pt x="0" y="1548404"/>
                </a:cubicBezTo>
                <a:cubicBezTo>
                  <a:pt x="0" y="693243"/>
                  <a:pt x="693243" y="0"/>
                  <a:pt x="1548404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9FF209-11EE-4A3F-9685-A155FECD0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496" y="365124"/>
            <a:ext cx="5806440" cy="132588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7AF11-F208-4FDA-9E19-D6CA34721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496" y="1825625"/>
            <a:ext cx="5806440" cy="4352544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buNone/>
              <a:defRPr sz="2400"/>
            </a:lvl1pPr>
            <a:lvl2pPr marL="228600">
              <a:lnSpc>
                <a:spcPct val="110000"/>
              </a:lnSpc>
              <a:defRPr sz="2000"/>
            </a:lvl2pPr>
            <a:lvl3pPr marL="457200">
              <a:lnSpc>
                <a:spcPct val="110000"/>
              </a:lnSpc>
              <a:defRPr sz="1800"/>
            </a:lvl3pPr>
            <a:lvl4pPr marL="685800">
              <a:lnSpc>
                <a:spcPct val="110000"/>
              </a:lnSpc>
              <a:defRPr sz="1600"/>
            </a:lvl4pPr>
            <a:lvl5pPr>
              <a:lnSpc>
                <a:spcPct val="11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E82FA1-02B7-467E-9F16-D17814940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389247-FB8A-4494-859B-B3754B02A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BCS-1A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CA5B62-3338-46A5-B381-A63B88CB0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8E71C73-7BAD-4838-88C1-42E045A9D179}"/>
              </a:ext>
            </a:extLst>
          </p:cNvPr>
          <p:cNvSpPr/>
          <p:nvPr userDrawn="1"/>
        </p:nvSpPr>
        <p:spPr>
          <a:xfrm>
            <a:off x="10249620" y="1555068"/>
            <a:ext cx="819303" cy="79707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4560922-5803-412D-880B-065E75DCBC0A}"/>
              </a:ext>
            </a:extLst>
          </p:cNvPr>
          <p:cNvSpPr/>
          <p:nvPr userDrawn="1"/>
        </p:nvSpPr>
        <p:spPr>
          <a:xfrm>
            <a:off x="7590089" y="4034393"/>
            <a:ext cx="876704" cy="876704"/>
          </a:xfrm>
          <a:prstGeom prst="rect">
            <a:avLst/>
          </a:prstGeom>
          <a:noFill/>
          <a:ln w="127000">
            <a:solidFill>
              <a:schemeClr val="accent6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159376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200EACD1-D216-4037-8AFF-80CF273586DF}"/>
              </a:ext>
            </a:extLst>
          </p:cNvPr>
          <p:cNvSpPr/>
          <p:nvPr userDrawn="1"/>
        </p:nvSpPr>
        <p:spPr>
          <a:xfrm>
            <a:off x="2815929" y="148929"/>
            <a:ext cx="6560142" cy="656014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Arc 7">
            <a:extLst>
              <a:ext uri="{FF2B5EF4-FFF2-40B4-BE49-F238E27FC236}">
                <a16:creationId xmlns:a16="http://schemas.microsoft.com/office/drawing/2014/main" id="{F941DE04-3FEA-4A57-B200-F9F6A765C792}"/>
              </a:ext>
            </a:extLst>
          </p:cNvPr>
          <p:cNvSpPr/>
          <p:nvPr userDrawn="1"/>
        </p:nvSpPr>
        <p:spPr>
          <a:xfrm rot="9222429" flipV="1">
            <a:off x="2494119" y="-28502"/>
            <a:ext cx="6816262" cy="6816262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565C7B4-4152-4548-A771-EB148A028FDB}"/>
              </a:ext>
            </a:extLst>
          </p:cNvPr>
          <p:cNvSpPr/>
          <p:nvPr userDrawn="1"/>
        </p:nvSpPr>
        <p:spPr>
          <a:xfrm>
            <a:off x="8165417" y="5241988"/>
            <a:ext cx="759403" cy="73880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4C0001-5D76-45A0-A9F4-7172BDDD5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9272" y="1380744"/>
            <a:ext cx="5559552" cy="2514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1462C4-0E4B-4DB7-A8BF-FE55142760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19272" y="4078224"/>
            <a:ext cx="5559552" cy="153619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385561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FF209-11EE-4A3F-9685-A155FECD0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496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7AF11-F208-4FDA-9E19-D6CA34721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576" y="1911096"/>
            <a:ext cx="9829800" cy="38597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E82FA1-02B7-467E-9F16-D17814940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389247-FB8A-4494-859B-B3754B02A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BCS-1A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CA5B62-3338-46A5-B381-A63B88CB0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3DA7759-3209-4FE2-96D1-4EEDD81E9EA0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1460DAD-8769-4C9F-9C8C-BB0443909D76}"/>
              </a:ext>
            </a:extLst>
          </p:cNvPr>
          <p:cNvSpPr/>
          <p:nvPr/>
        </p:nvSpPr>
        <p:spPr>
          <a:xfrm flipH="1">
            <a:off x="123536" y="5717905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9794133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11BF3-02E8-4EB7-818E-652B82CF2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4D3190-B78C-42F1-9D62-F523886BB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381C40-F9FC-4D58-8508-F0632DF5A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BCS-1A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01CBCC-4CC2-49BD-B155-01E0F4D79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C13EF9C-0B5A-4364-91AA-E5DD5B536E54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F674475-6327-490A-BD7F-084F5C07F2E4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753B078-30BA-4AB9-A020-EE8D9404B6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11096"/>
            <a:ext cx="10515600" cy="38597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8684923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with pictur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63E3FD7E-C80A-4707-A8E9-4134DF91F3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6858000"/>
          </a:xfrm>
        </p:spPr>
        <p:txBody>
          <a:bodyPr/>
          <a:lstStyle>
            <a:lvl1pPr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10EC23F5-CD2E-4207-A4E6-73BDFF74D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1500" y="370600"/>
            <a:ext cx="5923842" cy="5923842"/>
          </a:xfrm>
          <a:custGeom>
            <a:avLst/>
            <a:gdLst>
              <a:gd name="connsiteX0" fmla="*/ 2961921 w 5923842"/>
              <a:gd name="connsiteY0" fmla="*/ 0 h 5923842"/>
              <a:gd name="connsiteX1" fmla="*/ 5923842 w 5923842"/>
              <a:gd name="connsiteY1" fmla="*/ 2961921 h 5923842"/>
              <a:gd name="connsiteX2" fmla="*/ 2961921 w 5923842"/>
              <a:gd name="connsiteY2" fmla="*/ 5923842 h 5923842"/>
              <a:gd name="connsiteX3" fmla="*/ 0 w 5923842"/>
              <a:gd name="connsiteY3" fmla="*/ 2961921 h 5923842"/>
              <a:gd name="connsiteX4" fmla="*/ 2961921 w 5923842"/>
              <a:gd name="connsiteY4" fmla="*/ 0 h 5923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23842" h="5923842">
                <a:moveTo>
                  <a:pt x="2961921" y="0"/>
                </a:moveTo>
                <a:cubicBezTo>
                  <a:pt x="4597745" y="0"/>
                  <a:pt x="5923842" y="1326097"/>
                  <a:pt x="5923842" y="2961921"/>
                </a:cubicBezTo>
                <a:cubicBezTo>
                  <a:pt x="5923842" y="4597745"/>
                  <a:pt x="4597745" y="5923842"/>
                  <a:pt x="2961921" y="5923842"/>
                </a:cubicBezTo>
                <a:cubicBezTo>
                  <a:pt x="1326097" y="5923842"/>
                  <a:pt x="0" y="4597745"/>
                  <a:pt x="0" y="2961921"/>
                </a:cubicBezTo>
                <a:cubicBezTo>
                  <a:pt x="0" y="1326097"/>
                  <a:pt x="1326097" y="0"/>
                  <a:pt x="2961921" y="0"/>
                </a:cubicBezTo>
                <a:close/>
              </a:path>
            </a:pathLst>
          </a:custGeom>
          <a:solidFill>
            <a:schemeClr val="bg1">
              <a:alpha val="95000"/>
            </a:schemeClr>
          </a:solidFill>
        </p:spPr>
        <p:txBody>
          <a:bodyPr wrap="square" lIns="457200" rIns="457200" bIns="2331720" anchor="b" anchorCtr="0">
            <a:noAutofit/>
          </a:bodyPr>
          <a:lstStyle>
            <a:lvl1pPr algn="ctr"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1462C4-0E4B-4DB7-A8BF-FE55142760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75304" y="4379976"/>
            <a:ext cx="5038344" cy="71323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6B76FE53-FB67-4871-8485-71BAAFD7D1B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AD26FED4-1CE2-444B-A77E-EB3CB505AF1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US"/>
              <a:t>BCS-1A</a:t>
            </a:r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28FD25AA-10CC-48D8-9577-257871107B9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517824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BFD05-2CB2-4A7E-89E7-57615BA82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532B8-D460-476D-816F-725E8D96C0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F7120F-70AF-4ED5-B364-3AA55C6B44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D8B65F-F709-469F-9961-4D01896CAA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81C6BC-B23D-48BC-AD44-654DDB8D0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BCS-1A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00D60B-86A1-479D-BCE8-06D2C3DBC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B4EC5136-99DA-40B5-8F79-5C3A56D38BA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F8FB775-26C4-41BA-837C-4478D48D215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274192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F5A31C-C20B-455E-B87B-5F2FAE7704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85F794-2263-4FD3-A435-47E1AD90A5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A441B9-1581-44ED-8671-DBF4A874CD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34D14B-3151-48A9-BCC6-CA7CAF327F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BCS-1A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2351F7-210B-4E50-87C0-A9AD5FA308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A2D65-3375-4831-BAC3-90687AC27D0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5540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2983E-E761-4429-9203-7FE8B2DB6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21E9B7-62BE-49BA-AC6B-55250D6627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41A3FD-B90A-4C31-BD6B-581F9E2E0E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0D1D55-B722-4968-B171-AF3B462DDA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1085A8-02C2-4E7F-935E-5AEECBAD19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A8A5018-8A77-40E8-B159-4894ECF22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D79441-8908-4461-9FDD-BCE638837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BCS-1A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D29F7D-B101-4950-A2C0-F350FB26D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62D7398-9A79-4B24-9C7D-F0DEED57C70B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07F28CD-1873-4E36-A064-2D25E0A8501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7621692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2983E-E761-4429-9203-7FE8B2DB6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21E9B7-62BE-49BA-AC6B-55250D6627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32918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41A3FD-B90A-4C31-BD6B-581F9E2E0E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329184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0D1D55-B722-4968-B171-AF3B462DDA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453128" y="1681163"/>
            <a:ext cx="32918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1085A8-02C2-4E7F-935E-5AEECBAD19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53128" y="2505075"/>
            <a:ext cx="329184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A8A5018-8A77-40E8-B159-4894ECF22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D79441-8908-4461-9FDD-BCE638837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BCS-1A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D29F7D-B101-4950-A2C0-F350FB26D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62D7398-9A79-4B24-9C7D-F0DEED57C70B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07F28CD-1873-4E36-A064-2D25E0A8501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ACF5677B-E56F-4452-ADDC-DA0E20A955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065008" y="1681163"/>
            <a:ext cx="32918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865D9C09-AB3B-40EB-B1DA-9C6D7234345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065008" y="2505075"/>
            <a:ext cx="329184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543455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2 medium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FAA9DFF3-1B49-48A9-BF8A-57DD7D07CFA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901259" y="2727729"/>
            <a:ext cx="4290740" cy="4130271"/>
          </a:xfrm>
          <a:custGeom>
            <a:avLst/>
            <a:gdLst>
              <a:gd name="connsiteX0" fmla="*/ 2503809 w 4290740"/>
              <a:gd name="connsiteY0" fmla="*/ 0 h 4130271"/>
              <a:gd name="connsiteX1" fmla="*/ 4198398 w 4290740"/>
              <a:gd name="connsiteY1" fmla="*/ 660580 h 4130271"/>
              <a:gd name="connsiteX2" fmla="*/ 4290740 w 4290740"/>
              <a:gd name="connsiteY2" fmla="*/ 751285 h 4130271"/>
              <a:gd name="connsiteX3" fmla="*/ 4290740 w 4290740"/>
              <a:gd name="connsiteY3" fmla="*/ 4130271 h 4130271"/>
              <a:gd name="connsiteX4" fmla="*/ 604508 w 4290740"/>
              <a:gd name="connsiteY4" fmla="*/ 4130271 h 4130271"/>
              <a:gd name="connsiteX5" fmla="*/ 461940 w 4290740"/>
              <a:gd name="connsiteY5" fmla="*/ 3953232 h 4130271"/>
              <a:gd name="connsiteX6" fmla="*/ 0 w 4290740"/>
              <a:gd name="connsiteY6" fmla="*/ 2503809 h 4130271"/>
              <a:gd name="connsiteX7" fmla="*/ 2503809 w 4290740"/>
              <a:gd name="connsiteY7" fmla="*/ 0 h 4130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90740" h="4130271">
                <a:moveTo>
                  <a:pt x="2503809" y="0"/>
                </a:moveTo>
                <a:cubicBezTo>
                  <a:pt x="3157405" y="0"/>
                  <a:pt x="3752509" y="250434"/>
                  <a:pt x="4198398" y="660580"/>
                </a:cubicBezTo>
                <a:lnTo>
                  <a:pt x="4290740" y="751285"/>
                </a:lnTo>
                <a:lnTo>
                  <a:pt x="4290740" y="4130271"/>
                </a:lnTo>
                <a:lnTo>
                  <a:pt x="604508" y="4130271"/>
                </a:lnTo>
                <a:lnTo>
                  <a:pt x="461940" y="3953232"/>
                </a:lnTo>
                <a:cubicBezTo>
                  <a:pt x="171051" y="3544183"/>
                  <a:pt x="0" y="3043971"/>
                  <a:pt x="0" y="2503809"/>
                </a:cubicBezTo>
                <a:cubicBezTo>
                  <a:pt x="0" y="1120992"/>
                  <a:pt x="1120992" y="0"/>
                  <a:pt x="2503809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5CFEFC13-B998-4A6F-A7ED-411E266D288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61609" y="0"/>
            <a:ext cx="3519311" cy="3007909"/>
          </a:xfrm>
          <a:custGeom>
            <a:avLst/>
            <a:gdLst>
              <a:gd name="connsiteX0" fmla="*/ 519779 w 3519311"/>
              <a:gd name="connsiteY0" fmla="*/ 0 h 3007909"/>
              <a:gd name="connsiteX1" fmla="*/ 2999531 w 3519311"/>
              <a:gd name="connsiteY1" fmla="*/ 0 h 3007909"/>
              <a:gd name="connsiteX2" fmla="*/ 3003920 w 3519311"/>
              <a:gd name="connsiteY2" fmla="*/ 3989 h 3007909"/>
              <a:gd name="connsiteX3" fmla="*/ 3519311 w 3519311"/>
              <a:gd name="connsiteY3" fmla="*/ 1248253 h 3007909"/>
              <a:gd name="connsiteX4" fmla="*/ 1759655 w 3519311"/>
              <a:gd name="connsiteY4" fmla="*/ 3007909 h 3007909"/>
              <a:gd name="connsiteX5" fmla="*/ 9084 w 3519311"/>
              <a:gd name="connsiteY5" fmla="*/ 1428168 h 3007909"/>
              <a:gd name="connsiteX6" fmla="*/ 0 w 3519311"/>
              <a:gd name="connsiteY6" fmla="*/ 1248273 h 3007909"/>
              <a:gd name="connsiteX7" fmla="*/ 0 w 3519311"/>
              <a:gd name="connsiteY7" fmla="*/ 1248233 h 3007909"/>
              <a:gd name="connsiteX8" fmla="*/ 9084 w 3519311"/>
              <a:gd name="connsiteY8" fmla="*/ 1068339 h 3007909"/>
              <a:gd name="connsiteX9" fmla="*/ 515391 w 3519311"/>
              <a:gd name="connsiteY9" fmla="*/ 3989 h 3007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519311" h="3007909">
                <a:moveTo>
                  <a:pt x="519779" y="0"/>
                </a:moveTo>
                <a:lnTo>
                  <a:pt x="2999531" y="0"/>
                </a:lnTo>
                <a:lnTo>
                  <a:pt x="3003920" y="3989"/>
                </a:lnTo>
                <a:cubicBezTo>
                  <a:pt x="3322355" y="322424"/>
                  <a:pt x="3519311" y="762338"/>
                  <a:pt x="3519311" y="1248253"/>
                </a:cubicBezTo>
                <a:cubicBezTo>
                  <a:pt x="3519311" y="2220084"/>
                  <a:pt x="2731486" y="3007909"/>
                  <a:pt x="1759655" y="3007909"/>
                </a:cubicBezTo>
                <a:cubicBezTo>
                  <a:pt x="848565" y="3007909"/>
                  <a:pt x="99196" y="2315485"/>
                  <a:pt x="9084" y="1428168"/>
                </a:cubicBezTo>
                <a:lnTo>
                  <a:pt x="0" y="1248273"/>
                </a:lnTo>
                <a:lnTo>
                  <a:pt x="0" y="1248233"/>
                </a:lnTo>
                <a:lnTo>
                  <a:pt x="9084" y="1068339"/>
                </a:lnTo>
                <a:cubicBezTo>
                  <a:pt x="51137" y="654258"/>
                  <a:pt x="236761" y="282620"/>
                  <a:pt x="515391" y="3989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7BFFB5A-A05C-4B0C-905C-5884361304B2}"/>
              </a:ext>
            </a:extLst>
          </p:cNvPr>
          <p:cNvSpPr/>
          <p:nvPr userDrawn="1"/>
        </p:nvSpPr>
        <p:spPr>
          <a:xfrm>
            <a:off x="10420569" y="1364732"/>
            <a:ext cx="947488" cy="92178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9F33AC6C-4807-4785-AE9F-84BFEEDA9F7E}"/>
              </a:ext>
            </a:extLst>
          </p:cNvPr>
          <p:cNvSpPr/>
          <p:nvPr userDrawn="1"/>
        </p:nvSpPr>
        <p:spPr>
          <a:xfrm rot="4759070" flipV="1">
            <a:off x="6034138" y="-673140"/>
            <a:ext cx="4021193" cy="4021193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E11BF3-02E8-4EB7-818E-652B82CF2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65760"/>
            <a:ext cx="5120640" cy="13258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4D3190-B78C-42F1-9D62-F523886BB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381C40-F9FC-4D58-8508-F0632DF5A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BCS-1A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01CBCC-4CC2-49BD-B155-01E0F4D79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753B078-30BA-4AB9-A020-EE8D9404B6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1828800"/>
            <a:ext cx="5093208" cy="4352544"/>
          </a:xfrm>
        </p:spPr>
        <p:txBody>
          <a:bodyPr/>
          <a:lstStyle>
            <a:lvl1pPr marL="0" indent="0">
              <a:buNone/>
              <a:defRPr sz="2400"/>
            </a:lvl1pPr>
            <a:lvl2pPr marL="228600">
              <a:defRPr/>
            </a:lvl2pPr>
            <a:lvl3pPr marL="457200">
              <a:defRPr/>
            </a:lvl3pPr>
            <a:lvl4pPr marL="685800"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35514555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2642EAF0-DE94-4F90-82E3-6F316AA8353A}"/>
              </a:ext>
            </a:extLst>
          </p:cNvPr>
          <p:cNvSpPr/>
          <p:nvPr userDrawn="1"/>
        </p:nvSpPr>
        <p:spPr>
          <a:xfrm>
            <a:off x="707393" y="847600"/>
            <a:ext cx="4619938" cy="46199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22D7888-22FA-4AA1-9BA4-CC61D6643D47}"/>
              </a:ext>
            </a:extLst>
          </p:cNvPr>
          <p:cNvSpPr/>
          <p:nvPr userDrawn="1"/>
        </p:nvSpPr>
        <p:spPr>
          <a:xfrm flipH="1">
            <a:off x="530529" y="0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BB6E464-8999-4773-A1F2-E6CAA990E572}"/>
              </a:ext>
            </a:extLst>
          </p:cNvPr>
          <p:cNvSpPr/>
          <p:nvPr userDrawn="1"/>
        </p:nvSpPr>
        <p:spPr>
          <a:xfrm flipH="1">
            <a:off x="3961511" y="-1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CE9CE183-B21E-41EB-A082-DF9C3AD659D5}"/>
              </a:ext>
            </a:extLst>
          </p:cNvPr>
          <p:cNvSpPr/>
          <p:nvPr userDrawn="1"/>
        </p:nvSpPr>
        <p:spPr>
          <a:xfrm flipH="1">
            <a:off x="0" y="2936831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4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1EA14BE8-FDD0-4434-9C3E-BFF78C22D9E3}"/>
              </a:ext>
            </a:extLst>
          </p:cNvPr>
          <p:cNvSpPr/>
          <p:nvPr userDrawn="1"/>
        </p:nvSpPr>
        <p:spPr>
          <a:xfrm flipH="1">
            <a:off x="0" y="5835649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5C76330B-4C5E-463F-921A-D91F1F1F6049}"/>
              </a:ext>
            </a:extLst>
          </p:cNvPr>
          <p:cNvSpPr/>
          <p:nvPr userDrawn="1"/>
        </p:nvSpPr>
        <p:spPr>
          <a:xfrm flipH="1">
            <a:off x="3405056" y="5717905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E494E364-7EA8-4D92-915D-75D1A3A67C07}"/>
              </a:ext>
            </a:extLst>
          </p:cNvPr>
          <p:cNvSpPr/>
          <p:nvPr userDrawn="1"/>
        </p:nvSpPr>
        <p:spPr>
          <a:xfrm flipH="1">
            <a:off x="4132972" y="6258755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E11BF3-02E8-4EB7-818E-652B82CF2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9888" y="1234440"/>
            <a:ext cx="3236976" cy="406908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4D3190-B78C-42F1-9D62-F523886BBE5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82496" y="6356350"/>
            <a:ext cx="1545336" cy="365125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381C40-F9FC-4D58-8508-F0632DF5A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9048" y="6356350"/>
            <a:ext cx="4114800" cy="365125"/>
          </a:xfrm>
        </p:spPr>
        <p:txBody>
          <a:bodyPr/>
          <a:lstStyle>
            <a:lvl1pPr algn="l">
              <a:defRPr>
                <a:latin typeface="+mn-lt"/>
              </a:defRPr>
            </a:lvl1pPr>
          </a:lstStyle>
          <a:p>
            <a:pPr algn="l"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BCS-1A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01CBCC-4CC2-49BD-B155-01E0F4D79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06456" y="6356350"/>
            <a:ext cx="850392" cy="365125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753B078-30BA-4AB9-A020-EE8D9404B6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65976" y="2551176"/>
            <a:ext cx="4709160" cy="1755648"/>
          </a:xfrm>
        </p:spPr>
        <p:txBody>
          <a:bodyPr/>
          <a:lstStyle>
            <a:lvl1pPr marL="0" indent="0">
              <a:buNone/>
              <a:defRPr sz="2400"/>
            </a:lvl1pPr>
            <a:lvl2pPr marL="228600">
              <a:defRPr sz="1800"/>
            </a:lvl2pPr>
            <a:lvl3pPr marL="457200">
              <a:defRPr sz="18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79078045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024287-C9B9-48AC-8E4D-A282DE2F4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34C9A2-75A7-4164-B3B8-E6A9D60BA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BCS-1A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BE73CE-2859-4D49-A9EC-26AF3FBDF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AA5ED585-FEBB-4DAD-84C0-97BEE6C360C3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EF6AC352-A720-4DB3-87CA-A33B0607CA2F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0484587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024287-C9B9-48AC-8E4D-A282DE2F4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34C9A2-75A7-4164-B3B8-E6A9D60BA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BCS-1A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BE73CE-2859-4D49-A9EC-26AF3FBDF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AA5ED585-FEBB-4DAD-84C0-97BEE6C360C3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EF6AC352-A720-4DB3-87CA-A33B0607CA2F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C9A1C714-6A0E-456D-A2E2-6288C0EA0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4518138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FC812-4DB6-4F98-9404-29C191D3B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F0855E-0CD6-47DD-B648-4C84C783D7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50082B-17D7-4D61-8AEB-81517D85D2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A70783-FF31-4C4E-9196-EB169B209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92E260-747D-40FD-A062-9DD5E6835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BCS-1A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7E50A0-1E05-49C5-88C9-462677512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2C155C63-9F58-4422-B669-F9748628067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385DBA62-0EDB-47AA-86C7-90463BC9B308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0702054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D7521-E43D-41D1-B458-26B20DC6D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2472CF2-2653-4B98-A416-D7A0A860EC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EF87F5-0B10-4AC7-9599-F088C5E796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A07CB7-0520-4D64-B76C-C31AC5578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EEB226-AD45-45DF-AAB5-5513AE732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BCS-1A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E96AEB-9481-4CCE-B110-FEDD33483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BA9707F-7BCE-464F-BF45-E216527084EE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C589723-2CC8-49D1-B4E1-36FECED6A2D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539935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3231B2-3318-46EA-9719-C283F33DA6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B0DAE8-9FA1-4343-BCA1-623B6B0C5C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C6C56E-110C-478F-A50A-F09F89916F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935D21-E9E8-4F49-AD06-8847353467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BCS-1A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A3C510-EF29-4778-9A9B-F8422B9E4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A2D65-3375-4831-BAC3-90687AC27D0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94466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80D140-7293-4CA8-99DB-397ACE0AA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8CD483-F8C3-4751-8003-43A79FF650F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F406B0-25CE-4A88-9D5E-506E153BEC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EC6BD7-6CB0-4B44-9FF6-035CEF2C3D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3DBB4E-DC99-4FF8-8A60-3C880A918A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BCS-1A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EBF597-D986-4DC1-9204-EAE104AEAF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A2D65-3375-4831-BAC3-90687AC27D0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92501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DA0DA9-D252-487A-9A93-9DDFA1D4F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7CC63B-21F1-4972-B383-1C37F59E97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EB0309-8B72-42FF-9E51-EBD0BD7426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861BF5-CD2E-4C80-AC9C-267736133F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AE635BE-1515-4F24-8DED-75824217C0C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9173C57-B8E5-47DA-9D0C-C24A89A9E4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54D68BF-D191-4EEF-8B98-744B8A1A98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BCS-1A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73DBC8B-E7DB-41E8-9CC7-9F2179C77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A2D65-3375-4831-BAC3-90687AC27D0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22397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FCD18-2BDD-407D-B3B1-3ADA052B4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47CBC48-B0CB-482C-8C43-50AB522386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EFAE5B-08D8-417B-8522-8729FD82C4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BCS-1A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5A9C86-6CB1-4B96-8F15-CD40CFD4B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A2D65-3375-4831-BAC3-90687AC27D0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5738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0380156-220F-451F-B0AD-ACBEABFEC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951DECC-2AFD-402F-B464-BB0B59F227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BCS-1A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CBAAB8-39C8-4521-AA45-81553E7A7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A2D65-3375-4831-BAC3-90687AC27D0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56874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7AC18-6CAC-4E8A-9265-3AE2E01709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A3AF56-BFB1-45F4-AB4B-4267301528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56AB28-D086-4679-B0AB-C3AE4EC0CD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5CD51F-D409-4670-AB98-5F39D9218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AF7AE0-A48B-491C-8440-272857695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BCS-1A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C755CC-6841-4BCB-9054-1ABF06F88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A2D65-3375-4831-BAC3-90687AC27D0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17504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9E4BF6-2EAA-4F12-AAE0-511D8F7A9D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6FB35DD-7017-41EA-82DC-A077C8D9AF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6ED58A-E260-4E80-9A78-025E63B364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21041E-528E-4CDA-9BEA-68372C0CCC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7CA576-82A5-4B09-82F9-8D60E2C8F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BCS-1A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97819F-AEED-48F1-B633-1240399A2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A2D65-3375-4831-BAC3-90687AC27D0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4713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C6B78DD-F940-450E-9324-FBB0C653A5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AA39F6-792D-4685-983A-42D930FBD2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8D107A-2B30-428C-8D5D-6686ED7454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2FDA8F-4695-4BE0-91F2-EE0CCE9A62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BCS-1A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22388B-C628-44DD-8880-FCF9AFA44B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3A2D65-3375-4831-BAC3-90687AC27D0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66180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EC5685-19F1-49DA-ADE5-D5D32F165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FC0A4D-22A1-4554-B5DE-887974F4DF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9D5CDC-F2CE-410E-AD13-DDC235C71C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40CD45-794A-4BB0-A427-0CE61AEAF4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BCS-1A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B3AB91-9588-4071-92D2-364F4A6ED0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88732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.pn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.pn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.pn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.png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.png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87EBDF9-2028-45B4-A165-1C87284674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A2D65-3375-4831-BAC3-90687AC27D0C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830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19E13E-C611-4979-A7D9-6F10C03C74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Sequence – Arithmetic Progression-Example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FE66E28-DD88-41A6-BAB0-2A3F4978ED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077" y="2385391"/>
            <a:ext cx="7659757" cy="3048000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49F6D8-7C15-4B4F-92A8-FFDE34FE75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5487D-F89D-4406-B9CF-2FC522C0F0D5}" type="slidenum">
              <a:rPr lang="en-US" smtClean="0"/>
              <a:t>10</a:t>
            </a:fld>
            <a:endParaRPr lang="en-US"/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6" name="3D Model 5" descr="Himalayan Persian">
                <a:extLst>
                  <a:ext uri="{FF2B5EF4-FFF2-40B4-BE49-F238E27FC236}">
                    <a16:creationId xmlns:a16="http://schemas.microsoft.com/office/drawing/2014/main" id="{283D0D9B-2670-4EBF-A179-1CEADDB55C6C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0228714" y="5641405"/>
              <a:ext cx="984583" cy="996429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984583" cy="996429"/>
                    </a:xfrm>
                    <a:prstGeom prst="rect">
                      <a:avLst/>
                    </a:prstGeom>
                  </am3d:spPr>
                  <am3d:camera>
                    <am3d:pos x="0" y="0" z="7717970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752058" d="1000000"/>
                    <am3d:preTrans dx="37111" dy="-15011974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961083" ay="-696503" az="-198360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55540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6" name="3D Model 5" descr="Himalayan Persian">
                <a:extLst>
                  <a:ext uri="{FF2B5EF4-FFF2-40B4-BE49-F238E27FC236}">
                    <a16:creationId xmlns:a16="http://schemas.microsoft.com/office/drawing/2014/main" id="{283D0D9B-2670-4EBF-A179-1CEADDB55C6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228714" y="5641405"/>
                <a:ext cx="984583" cy="99642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15080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9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-0.0012"/>
                                          </p:val>
                                        </p:tav>
                                        <p:tav tm="2250">
                                          <p:val>
                                            <p:fltVal val="-0.0098"/>
                                          </p:val>
                                        </p:tav>
                                        <p:tav tm="3370">
                                          <p:val>
                                            <p:fltVal val="-0.033"/>
                                          </p:val>
                                        </p:tav>
                                        <p:tav tm="4490">
                                          <p:val>
                                            <p:fltVal val="-0.0789"/>
                                          </p:val>
                                        </p:tav>
                                        <p:tav tm="5620">
                                          <p:val>
                                            <p:fltVal val="-0.1548"/>
                                          </p:val>
                                        </p:tav>
                                        <p:tav tm="6740">
                                          <p:val>
                                            <p:fltVal val="-0.267"/>
                                          </p:val>
                                        </p:tav>
                                        <p:tav tm="7870">
                                          <p:val>
                                            <p:fltVal val="-0.4235"/>
                                          </p:val>
                                        </p:tav>
                                        <p:tav tm="8990">
                                          <p:val>
                                            <p:fltVal val="-0.6337"/>
                                          </p:val>
                                        </p:tav>
                                        <p:tav tm="10110">
                                          <p:val>
                                            <p:fltVal val="-0.9013"/>
                                          </p:val>
                                        </p:tav>
                                        <p:tav tm="11240">
                                          <p:val>
                                            <p:fltVal val="-1.2353"/>
                                          </p:val>
                                        </p:tav>
                                        <p:tav tm="12360">
                                          <p:val>
                                            <p:fltVal val="-1.647"/>
                                          </p:val>
                                        </p:tav>
                                        <p:tav tm="13480">
                                          <p:val>
                                            <p:fltVal val="-2.0869"/>
                                          </p:val>
                                        </p:tav>
                                        <p:tav tm="14610">
                                          <p:val>
                                            <p:fltVal val="-2.4538"/>
                                          </p:val>
                                        </p:tav>
                                        <p:tav tm="15730">
                                          <p:val>
                                            <p:fltVal val="-2.7534"/>
                                          </p:val>
                                        </p:tav>
                                        <p:tav tm="16850">
                                          <p:val>
                                            <p:fltVal val="-2.9876"/>
                                          </p:val>
                                        </p:tav>
                                        <p:tav tm="17980">
                                          <p:val>
                                            <p:fltVal val="-3.1669"/>
                                          </p:val>
                                        </p:tav>
                                        <p:tav tm="19100">
                                          <p:val>
                                            <p:fltVal val="-3.2996"/>
                                          </p:val>
                                        </p:tav>
                                        <p:tav tm="20220">
                                          <p:val>
                                            <p:fltVal val="-3.3906"/>
                                          </p:val>
                                        </p:tav>
                                        <p:tav tm="21350">
                                          <p:val>
                                            <p:fltVal val="-3.4488"/>
                                          </p:val>
                                        </p:tav>
                                        <p:tav tm="22470">
                                          <p:val>
                                            <p:fltVal val="-3.4815"/>
                                          </p:val>
                                        </p:tav>
                                        <p:tav tm="23600">
                                          <p:val>
                                            <p:fltVal val="-3.4961"/>
                                          </p:val>
                                        </p:tav>
                                        <p:tav tm="24720">
                                          <p:val>
                                            <p:fltVal val="-3.4998"/>
                                          </p:val>
                                        </p:tav>
                                        <p:tav tm="25840">
                                          <p:val>
                                            <p:fltVal val="-3.0301"/>
                                          </p:val>
                                        </p:tav>
                                        <p:tav tm="26970">
                                          <p:val>
                                            <p:fltVal val="-0.9661"/>
                                          </p:val>
                                        </p:tav>
                                        <p:tav tm="28090">
                                          <p:val>
                                            <p:fltVal val="2.1525"/>
                                          </p:val>
                                        </p:tav>
                                        <p:tav tm="29210">
                                          <p:val>
                                            <p:fltVal val="6.1215"/>
                                          </p:val>
                                        </p:tav>
                                        <p:tav tm="30340">
                                          <p:val>
                                            <p:fltVal val="10.8322"/>
                                          </p:val>
                                        </p:tav>
                                        <p:tav tm="31460">
                                          <p:val>
                                            <p:fltVal val="16.2132"/>
                                          </p:val>
                                        </p:tav>
                                        <p:tav tm="32580">
                                          <p:val>
                                            <p:fltVal val="22.2128"/>
                                          </p:val>
                                        </p:tav>
                                        <p:tav tm="33710">
                                          <p:val>
                                            <p:fltVal val="28.7297"/>
                                          </p:val>
                                        </p:tav>
                                        <p:tav tm="34830">
                                          <p:val>
                                            <p:fltVal val="35.8493"/>
                                          </p:val>
                                        </p:tav>
                                        <p:tav tm="35960">
                                          <p:val>
                                            <p:fltVal val="43.4888"/>
                                          </p:val>
                                        </p:tav>
                                        <p:tav tm="37080">
                                          <p:val>
                                            <p:fltVal val="51.6257"/>
                                          </p:val>
                                        </p:tav>
                                        <p:tav tm="38200">
                                          <p:val>
                                            <p:fltVal val="60.2402"/>
                                          </p:val>
                                        </p:tav>
                                        <p:tav tm="39330">
                                          <p:val>
                                            <p:fltVal val="69.3155"/>
                                          </p:val>
                                        </p:tav>
                                        <p:tav tm="40450">
                                          <p:val>
                                            <p:fltVal val="78.8364"/>
                                          </p:val>
                                        </p:tav>
                                        <p:tav tm="41570">
                                          <p:val>
                                            <p:fltVal val="88.6987"/>
                                          </p:val>
                                        </p:tav>
                                        <p:tav tm="42700">
                                          <p:val>
                                            <p:fltVal val="99.0679"/>
                                          </p:val>
                                        </p:tav>
                                        <p:tav tm="43820">
                                          <p:val>
                                            <p:fltVal val="109.8461"/>
                                          </p:val>
                                        </p:tav>
                                        <p:tav tm="44940">
                                          <p:val>
                                            <p:fltVal val="121.0232"/>
                                          </p:val>
                                        </p:tav>
                                        <p:tav tm="46070">
                                          <p:val>
                                            <p:fltVal val="132.5899"/>
                                          </p:val>
                                        </p:tav>
                                        <p:tav tm="47190">
                                          <p:val>
                                            <p:fltVal val="144.5376"/>
                                          </p:val>
                                        </p:tav>
                                        <p:tav tm="48310">
                                          <p:val>
                                            <p:fltVal val="156.85851"/>
                                          </p:val>
                                        </p:tav>
                                        <p:tav tm="49440">
                                          <p:val>
                                            <p:fltVal val="169.43021"/>
                                          </p:val>
                                        </p:tav>
                                        <p:tav tm="50560">
                                          <p:val>
                                            <p:fltVal val="182.34309"/>
                                          </p:val>
                                        </p:tav>
                                        <p:tav tm="51690">
                                          <p:val>
                                            <p:fltVal val="195.1411"/>
                                          </p:val>
                                        </p:tav>
                                        <p:tav tm="52810">
                                          <p:val>
                                            <p:fltVal val="207.6945"/>
                                          </p:val>
                                        </p:tav>
                                        <p:tav tm="53930">
                                          <p:val>
                                            <p:fltVal val="219.77251"/>
                                          </p:val>
                                        </p:tav>
                                        <p:tav tm="55060">
                                          <p:val>
                                            <p:fltVal val="231.4814"/>
                                          </p:val>
                                        </p:tav>
                                        <p:tav tm="56180">
                                          <p:val>
                                            <p:fltVal val="242.91341"/>
                                          </p:val>
                                        </p:tav>
                                        <p:tav tm="57300">
                                          <p:val>
                                            <p:fltVal val="253.8558"/>
                                          </p:val>
                                        </p:tav>
                                        <p:tav tm="58430">
                                          <p:val>
                                            <p:fltVal val="264.40329"/>
                                          </p:val>
                                        </p:tav>
                                        <p:tav tm="59550">
                                          <p:val>
                                            <p:fltVal val="274.63501"/>
                                          </p:val>
                                        </p:tav>
                                        <p:tav tm="60670">
                                          <p:val>
                                            <p:fltVal val="284.35721"/>
                                          </p:val>
                                        </p:tav>
                                        <p:tav tm="61800">
                                          <p:val>
                                            <p:fltVal val="293.6507"/>
                                          </p:val>
                                        </p:tav>
                                        <p:tav tm="62920">
                                          <p:val>
                                            <p:fltVal val="302.57959"/>
                                          </p:val>
                                        </p:tav>
                                        <p:tav tm="64040">
                                          <p:val>
                                            <p:fltVal val="310.96921"/>
                                          </p:val>
                                        </p:tav>
                                        <p:tav tm="65170">
                                          <p:val>
                                            <p:fltVal val="318.88379"/>
                                          </p:val>
                                        </p:tav>
                                        <p:tav tm="66290">
                                          <p:val>
                                            <p:fltVal val="326.36801"/>
                                          </p:val>
                                        </p:tav>
                                        <p:tav tm="67420">
                                          <p:val>
                                            <p:fltVal val="333.26511"/>
                                          </p:val>
                                        </p:tav>
                                        <p:tav tm="68540">
                                          <p:val>
                                            <p:fltVal val="339.6712"/>
                                          </p:val>
                                        </p:tav>
                                        <p:tav tm="69660">
                                          <p:val>
                                            <p:fltVal val="345.43851"/>
                                          </p:val>
                                        </p:tav>
                                        <p:tav tm="70790">
                                          <p:val>
                                            <p:fltVal val="350.58469"/>
                                          </p:val>
                                        </p:tav>
                                        <p:tav tm="71910">
                                          <p:val>
                                            <p:fltVal val="355.09189"/>
                                          </p:val>
                                        </p:tav>
                                        <p:tav tm="73030">
                                          <p:val>
                                            <p:fltVal val="358.80179"/>
                                          </p:val>
                                        </p:tav>
                                        <p:tav tm="74160">
                                          <p:val>
                                            <p:fltVal val="361.63531"/>
                                          </p:val>
                                        </p:tav>
                                        <p:tav tm="75280">
                                          <p:val>
                                            <p:fltVal val="363.345"/>
                                          </p:val>
                                        </p:tav>
                                        <p:tav tm="76400">
                                          <p:val>
                                            <p:fltVal val="363.4978"/>
                                          </p:val>
                                        </p:tav>
                                        <p:tav tm="77530">
                                          <p:val>
                                            <p:fltVal val="363.47061"/>
                                          </p:val>
                                        </p:tav>
                                        <p:tav tm="78650">
                                          <p:val>
                                            <p:fltVal val="363.38339"/>
                                          </p:val>
                                        </p:tav>
                                        <p:tav tm="79780">
                                          <p:val>
                                            <p:fltVal val="363.20349"/>
                                          </p:val>
                                        </p:tav>
                                        <p:tav tm="80900">
                                          <p:val>
                                            <p:fltVal val="362.8963"/>
                                          </p:val>
                                        </p:tav>
                                        <p:tav tm="82020">
                                          <p:val>
                                            <p:fltVal val="362.4227"/>
                                          </p:val>
                                        </p:tav>
                                        <p:tav tm="83150">
                                          <p:val>
                                            <p:fltVal val="361.7569"/>
                                          </p:val>
                                        </p:tav>
                                        <p:tav tm="84270">
                                          <p:val>
                                            <p:fltVal val="361.0874"/>
                                          </p:val>
                                        </p:tav>
                                        <p:tav tm="85390">
                                          <p:val>
                                            <p:fltVal val="360.6105"/>
                                          </p:val>
                                        </p:tav>
                                        <p:tav tm="86520">
                                          <p:val>
                                            <p:fltVal val="360.30069"/>
                                          </p:val>
                                        </p:tav>
                                        <p:tav tm="87640">
                                          <p:val>
                                            <p:fltVal val="360.1188"/>
                                          </p:val>
                                        </p:tav>
                                        <p:tav tm="88760">
                                          <p:val>
                                            <p:fltVal val="360.03021"/>
                                          </p:val>
                                        </p:tav>
                                        <p:tav tm="89890">
                                          <p:val>
                                            <p:fltVal val="360.00229"/>
                                          </p:val>
                                        </p:tav>
                                        <p:tav tm="91010">
                                          <p:val>
                                            <p:fltVal val="360"/>
                                          </p:val>
                                        </p:tav>
                                        <p:tav tm="92130">
                                          <p:val>
                                            <p:fltVal val="360"/>
                                          </p:val>
                                        </p:tav>
                                        <p:tav tm="93260">
                                          <p:val>
                                            <p:fltVal val="360"/>
                                          </p:val>
                                        </p:tav>
                                        <p:tav tm="94380">
                                          <p:val>
                                            <p:fltVal val="360"/>
                                          </p:val>
                                        </p:tav>
                                        <p:tav tm="95510">
                                          <p:val>
                                            <p:fltVal val="360"/>
                                          </p:val>
                                        </p:tav>
                                        <p:tav tm="96630">
                                          <p:val>
                                            <p:fltVal val="360"/>
                                          </p:val>
                                        </p:tav>
                                        <p:tav tm="97750">
                                          <p:val>
                                            <p:fltVal val="360"/>
                                          </p:val>
                                        </p:tav>
                                        <p:tav tm="9888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sum">
                                        <p:cTn id="7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3d.object.translation.y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0"/>
                                          </p:val>
                                        </p:tav>
                                        <p:tav tm="2250">
                                          <p:val>
                                            <p:fltVal val="-10E-5"/>
                                          </p:val>
                                        </p:tav>
                                        <p:tav tm="3370">
                                          <p:val>
                                            <p:fltVal val="-0.0004"/>
                                          </p:val>
                                        </p:tav>
                                        <p:tav tm="4490">
                                          <p:val>
                                            <p:fltVal val="-0.0011"/>
                                          </p:val>
                                        </p:tav>
                                        <p:tav tm="5620">
                                          <p:val>
                                            <p:fltVal val="-0.0021"/>
                                          </p:val>
                                        </p:tav>
                                        <p:tav tm="6740">
                                          <p:val>
                                            <p:fltVal val="-0.0037"/>
                                          </p:val>
                                        </p:tav>
                                        <p:tav tm="7870">
                                          <p:val>
                                            <p:fltVal val="-0.0059"/>
                                          </p:val>
                                        </p:tav>
                                        <p:tav tm="8990">
                                          <p:val>
                                            <p:fltVal val="-0.0088"/>
                                          </p:val>
                                        </p:tav>
                                        <p:tav tm="10110">
                                          <p:val>
                                            <p:fltVal val="-0.0125"/>
                                          </p:val>
                                        </p:tav>
                                        <p:tav tm="11240">
                                          <p:val>
                                            <p:fltVal val="-0.0162"/>
                                          </p:val>
                                        </p:tav>
                                        <p:tav tm="12360">
                                          <p:val>
                                            <p:fltVal val="-0.0191"/>
                                          </p:val>
                                        </p:tav>
                                        <p:tav tm="13480">
                                          <p:val>
                                            <p:fltVal val="-0.0213"/>
                                          </p:val>
                                        </p:tav>
                                        <p:tav tm="14610">
                                          <p:val>
                                            <p:fltVal val="-0.0228"/>
                                          </p:val>
                                        </p:tav>
                                        <p:tav tm="15730">
                                          <p:val>
                                            <p:fltVal val="-0.0239"/>
                                          </p:val>
                                        </p:tav>
                                        <p:tav tm="16850">
                                          <p:val>
                                            <p:fltVal val="-0.0245"/>
                                          </p:val>
                                        </p:tav>
                                        <p:tav tm="17980">
                                          <p:val>
                                            <p:fltVal val="-0.0248"/>
                                          </p:val>
                                        </p:tav>
                                        <p:tav tm="19100">
                                          <p:val>
                                            <p:fltVal val="-0.0249"/>
                                          </p:val>
                                        </p:tav>
                                        <p:tav tm="20220">
                                          <p:val>
                                            <p:fltVal val="-0.0249"/>
                                          </p:val>
                                        </p:tav>
                                        <p:tav tm="21350">
                                          <p:val>
                                            <p:fltVal val="-0.0248"/>
                                          </p:val>
                                        </p:tav>
                                        <p:tav tm="22470">
                                          <p:val>
                                            <p:fltVal val="-0.0241"/>
                                          </p:val>
                                        </p:tav>
                                        <p:tav tm="23600">
                                          <p:val>
                                            <p:fltVal val="-0.022"/>
                                          </p:val>
                                        </p:tav>
                                        <p:tav tm="24720">
                                          <p:val>
                                            <p:fltVal val="-0.0179"/>
                                          </p:val>
                                        </p:tav>
                                        <p:tav tm="25840">
                                          <p:val>
                                            <p:fltVal val="-0.0113"/>
                                          </p:val>
                                        </p:tav>
                                        <p:tav tm="26970">
                                          <p:val>
                                            <p:fltVal val="-0.0013"/>
                                          </p:val>
                                        </p:tav>
                                        <p:tav tm="28090">
                                          <p:val>
                                            <p:fltVal val="0.0124"/>
                                          </p:val>
                                        </p:tav>
                                        <p:tav tm="29210">
                                          <p:val>
                                            <p:fltVal val="0.0309"/>
                                          </p:val>
                                        </p:tav>
                                        <p:tav tm="30340">
                                          <p:val>
                                            <p:fltVal val="0.0546"/>
                                          </p:val>
                                        </p:tav>
                                        <p:tav tm="31460">
                                          <p:val>
                                            <p:fltVal val="0.0842"/>
                                          </p:val>
                                        </p:tav>
                                        <p:tav tm="32580">
                                          <p:val>
                                            <p:fltVal val="0.1204"/>
                                          </p:val>
                                        </p:tav>
                                        <p:tav tm="33710">
                                          <p:val>
                                            <p:fltVal val="0.1634"/>
                                          </p:val>
                                        </p:tav>
                                        <p:tav tm="34830">
                                          <p:val>
                                            <p:fltVal val="0.2145"/>
                                          </p:val>
                                        </p:tav>
                                        <p:tav tm="35960">
                                          <p:val>
                                            <p:fltVal val="0.2711"/>
                                          </p:val>
                                        </p:tav>
                                        <p:tav tm="37080">
                                          <p:val>
                                            <p:fltVal val="0.3207"/>
                                          </p:val>
                                        </p:tav>
                                        <p:tav tm="38200">
                                          <p:val>
                                            <p:fltVal val="0.3625"/>
                                          </p:val>
                                        </p:tav>
                                        <p:tav tm="39330">
                                          <p:val>
                                            <p:fltVal val="0.3973"/>
                                          </p:val>
                                        </p:tav>
                                        <p:tav tm="40450">
                                          <p:val>
                                            <p:fltVal val="0.4256"/>
                                          </p:val>
                                        </p:tav>
                                        <p:tav tm="41570">
                                          <p:val>
                                            <p:fltVal val="0.448"/>
                                          </p:val>
                                        </p:tav>
                                        <p:tav tm="42700">
                                          <p:val>
                                            <p:fltVal val="0.4655"/>
                                          </p:val>
                                        </p:tav>
                                        <p:tav tm="43820">
                                          <p:val>
                                            <p:fltVal val="0.4786"/>
                                          </p:val>
                                        </p:tav>
                                        <p:tav tm="44940">
                                          <p:val>
                                            <p:fltVal val="0.4878"/>
                                          </p:val>
                                        </p:tav>
                                        <p:tav tm="46070">
                                          <p:val>
                                            <p:fltVal val="0.4939"/>
                                          </p:val>
                                        </p:tav>
                                        <p:tav tm="47190">
                                          <p:val>
                                            <p:fltVal val="0.4975"/>
                                          </p:val>
                                        </p:tav>
                                        <p:tav tm="48310">
                                          <p:val>
                                            <p:fltVal val="0.4993"/>
                                          </p:val>
                                        </p:tav>
                                        <p:tav tm="49440">
                                          <p:val>
                                            <p:fltVal val="0.4999"/>
                                          </p:val>
                                        </p:tav>
                                        <p:tav tm="50560">
                                          <p:val>
                                            <p:fltVal val="0.4999"/>
                                          </p:val>
                                        </p:tav>
                                        <p:tav tm="51690">
                                          <p:val>
                                            <p:fltVal val="0.4998"/>
                                          </p:val>
                                        </p:tav>
                                        <p:tav tm="52810">
                                          <p:val>
                                            <p:fltVal val="0.4988"/>
                                          </p:val>
                                        </p:tav>
                                        <p:tav tm="53930">
                                          <p:val>
                                            <p:fltVal val="0.4965"/>
                                          </p:val>
                                        </p:tav>
                                        <p:tav tm="55060">
                                          <p:val>
                                            <p:fltVal val="0.4921"/>
                                          </p:val>
                                        </p:tav>
                                        <p:tav tm="56180">
                                          <p:val>
                                            <p:fltVal val="0.485"/>
                                          </p:val>
                                        </p:tav>
                                        <p:tav tm="57300">
                                          <p:val>
                                            <p:fltVal val="0.4746"/>
                                          </p:val>
                                        </p:tav>
                                        <p:tav tm="58430">
                                          <p:val>
                                            <p:fltVal val="0.4603"/>
                                          </p:val>
                                        </p:tav>
                                        <p:tav tm="59550">
                                          <p:val>
                                            <p:fltVal val="0.4411"/>
                                          </p:val>
                                        </p:tav>
                                        <p:tav tm="60670">
                                          <p:val>
                                            <p:fltVal val="0.4169"/>
                                          </p:val>
                                        </p:tav>
                                        <p:tav tm="61800">
                                          <p:val>
                                            <p:fltVal val="0.3868"/>
                                          </p:val>
                                        </p:tav>
                                        <p:tav tm="62920">
                                          <p:val>
                                            <p:fltVal val="0.3499"/>
                                          </p:val>
                                        </p:tav>
                                        <p:tav tm="64040">
                                          <p:val>
                                            <p:fltVal val="0.306"/>
                                          </p:val>
                                        </p:tav>
                                        <p:tav tm="65170">
                                          <p:val>
                                            <p:fltVal val="0.2544"/>
                                          </p:val>
                                        </p:tav>
                                        <p:tav tm="66290">
                                          <p:val>
                                            <p:fltVal val="0.1981"/>
                                          </p:val>
                                        </p:tav>
                                        <p:tav tm="67420">
                                          <p:val>
                                            <p:fltVal val="0.1498"/>
                                          </p:val>
                                        </p:tav>
                                        <p:tav tm="68540">
                                          <p:val>
                                            <p:fltVal val="0.1087"/>
                                          </p:val>
                                        </p:tav>
                                        <p:tav tm="69660">
                                          <p:val>
                                            <p:fltVal val="0.0748"/>
                                          </p:val>
                                        </p:tav>
                                        <p:tav tm="70790">
                                          <p:val>
                                            <p:fltVal val="0.0473"/>
                                          </p:val>
                                        </p:tav>
                                        <p:tav tm="71910">
                                          <p:val>
                                            <p:fltVal val="0.0251"/>
                                          </p:val>
                                        </p:tav>
                                        <p:tav tm="73030">
                                          <p:val>
                                            <p:fltVal val="0.0082"/>
                                          </p:val>
                                        </p:tav>
                                        <p:tav tm="74160">
                                          <p:val>
                                            <p:fltVal val="-0.0044"/>
                                          </p:val>
                                        </p:tav>
                                        <p:tav tm="75280">
                                          <p:val>
                                            <p:fltVal val="-0.0134"/>
                                          </p:val>
                                        </p:tav>
                                        <p:tav tm="76400">
                                          <p:val>
                                            <p:fltVal val="-0.0192"/>
                                          </p:val>
                                        </p:tav>
                                        <p:tav tm="77530">
                                          <p:val>
                                            <p:fltVal val="-0.0227"/>
                                          </p:val>
                                        </p:tav>
                                        <p:tav tm="78650">
                                          <p:val>
                                            <p:fltVal val="-0.0244"/>
                                          </p:val>
                                        </p:tav>
                                        <p:tav tm="79780">
                                          <p:val>
                                            <p:fltVal val="-0.0249"/>
                                          </p:val>
                                        </p:tav>
                                        <p:tav tm="80900">
                                          <p:val>
                                            <p:fltVal val="-0.0249"/>
                                          </p:val>
                                        </p:tav>
                                        <p:tav tm="82020">
                                          <p:val>
                                            <p:fltVal val="-0.0244"/>
                                          </p:val>
                                        </p:tav>
                                        <p:tav tm="83150">
                                          <p:val>
                                            <p:fltVal val="-0.0219"/>
                                          </p:val>
                                        </p:tav>
                                        <p:tav tm="84270">
                                          <p:val>
                                            <p:fltVal val="-0.0156"/>
                                          </p:val>
                                        </p:tav>
                                        <p:tav tm="85390">
                                          <p:val>
                                            <p:fltVal val="-0.0039"/>
                                          </p:val>
                                        </p:tav>
                                        <p:tav tm="86520">
                                          <p:val>
                                            <p:fltVal val="0.0104"/>
                                          </p:val>
                                        </p:tav>
                                        <p:tav tm="87640">
                                          <p:val>
                                            <p:fltVal val="0.0192"/>
                                          </p:val>
                                        </p:tav>
                                        <p:tav tm="88760">
                                          <p:val>
                                            <p:fltVal val="0.0235"/>
                                          </p:val>
                                        </p:tav>
                                        <p:tav tm="89890">
                                          <p:val>
                                            <p:fltVal val="0.0248"/>
                                          </p:val>
                                        </p:tav>
                                        <p:tav tm="91010">
                                          <p:val>
                                            <p:fltVal val="0.0249"/>
                                          </p:val>
                                        </p:tav>
                                        <p:tav tm="92130">
                                          <p:val>
                                            <p:fltVal val="0.0247"/>
                                          </p:val>
                                        </p:tav>
                                        <p:tav tm="93260">
                                          <p:val>
                                            <p:fltVal val="0.0234"/>
                                          </p:val>
                                        </p:tav>
                                        <p:tav tm="94380">
                                          <p:val>
                                            <p:fltVal val="0.0202"/>
                                          </p:val>
                                        </p:tav>
                                        <p:tav tm="95510">
                                          <p:val>
                                            <p:fltVal val="0.0143"/>
                                          </p:val>
                                        </p:tav>
                                        <p:tav tm="96630">
                                          <p:val>
                                            <p:fltVal val="0.0071"/>
                                          </p:val>
                                        </p:tav>
                                        <p:tav tm="97750">
                                          <p:val>
                                            <p:fltVal val="0.0027"/>
                                          </p:val>
                                        </p:tav>
                                        <p:tav tm="98880">
                                          <p:val>
                                            <p:fltVal val="0.0007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9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0.9999"/>
                                          </p:val>
                                        </p:tav>
                                        <p:tav tm="2250">
                                          <p:val>
                                            <p:fltVal val="0.9994"/>
                                          </p:val>
                                        </p:tav>
                                        <p:tav tm="3370">
                                          <p:val>
                                            <p:fltVal val="0.9981"/>
                                          </p:val>
                                        </p:tav>
                                        <p:tav tm="4490">
                                          <p:val>
                                            <p:fltVal val="0.9955"/>
                                          </p:val>
                                        </p:tav>
                                        <p:tav tm="5620">
                                          <p:val>
                                            <p:fltVal val="0.9913"/>
                                          </p:val>
                                        </p:tav>
                                        <p:tav tm="6740">
                                          <p:val>
                                            <p:fltVal val="0.985"/>
                                          </p:val>
                                        </p:tav>
                                        <p:tav tm="7870">
                                          <p:val>
                                            <p:fltVal val="0.9763"/>
                                          </p:val>
                                        </p:tav>
                                        <p:tav tm="8990">
                                          <p:val>
                                            <p:fltVal val="0.9646"/>
                                          </p:val>
                                        </p:tav>
                                        <p:tav tm="10110">
                                          <p:val>
                                            <p:fltVal val="0.9497"/>
                                          </p:val>
                                        </p:tav>
                                        <p:tav tm="11240">
                                          <p:val>
                                            <p:fltVal val="0.9348"/>
                                          </p:val>
                                        </p:tav>
                                        <p:tav tm="12360">
                                          <p:val>
                                            <p:fltVal val="0.9232"/>
                                          </p:val>
                                        </p:tav>
                                        <p:tav tm="13480">
                                          <p:val>
                                            <p:fltVal val="0.9146"/>
                                          </p:val>
                                        </p:tav>
                                        <p:tav tm="14610">
                                          <p:val>
                                            <p:fltVal val="0.9084"/>
                                          </p:val>
                                        </p:tav>
                                        <p:tav tm="15730">
                                          <p:val>
                                            <p:fltVal val="0.9042"/>
                                          </p:val>
                                        </p:tav>
                                        <p:tav tm="16850">
                                          <p:val>
                                            <p:fltVal val="0.9017"/>
                                          </p:val>
                                        </p:tav>
                                        <p:tav tm="17980">
                                          <p:val>
                                            <p:fltVal val="0.9005"/>
                                          </p:val>
                                        </p:tav>
                                        <p:tav tm="19100">
                                          <p:val>
                                            <p:fltVal val="0.9"/>
                                          </p:val>
                                        </p:tav>
                                        <p:tav tm="20220">
                                          <p:val>
                                            <p:fltVal val="0.8999"/>
                                          </p:val>
                                        </p:tav>
                                        <p:tav tm="21350">
                                          <p:val>
                                            <p:fltVal val="0.9006"/>
                                          </p:val>
                                        </p:tav>
                                        <p:tav tm="22470">
                                          <p:val>
                                            <p:fltVal val="0.9046"/>
                                          </p:val>
                                        </p:tav>
                                        <p:tav tm="23600">
                                          <p:val>
                                            <p:fltVal val="0.9153"/>
                                          </p:val>
                                        </p:tav>
                                        <p:tav tm="24720">
                                          <p:val>
                                            <p:fltVal val="0.9362"/>
                                          </p:val>
                                        </p:tav>
                                        <p:tav tm="25840">
                                          <p:val>
                                            <p:fltVal val="0.9659"/>
                                          </p:val>
                                        </p:tav>
                                        <p:tav tm="26970">
                                          <p:val>
                                            <p:fltVal val="0.9858"/>
                                          </p:val>
                                        </p:tav>
                                        <p:tav tm="28090">
                                          <p:val>
                                            <p:fltVal val="0.9959"/>
                                          </p:val>
                                        </p:tav>
                                        <p:tav tm="29210">
                                          <p:val>
                                            <p:fltVal val="0.9995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0.9998"/>
                                          </p:val>
                                        </p:tav>
                                        <p:tav tm="68540">
                                          <p:val>
                                            <p:fltVal val="0.9987"/>
                                          </p:val>
                                        </p:tav>
                                        <p:tav tm="69660">
                                          <p:val>
                                            <p:fltVal val="0.9955"/>
                                          </p:val>
                                        </p:tav>
                                        <p:tav tm="70790">
                                          <p:val>
                                            <p:fltVal val="0.9888"/>
                                          </p:val>
                                        </p:tav>
                                        <p:tav tm="71910">
                                          <p:val>
                                            <p:fltVal val="0.9775"/>
                                          </p:val>
                                        </p:tav>
                                        <p:tav tm="73030">
                                          <p:val>
                                            <p:fltVal val="0.9605"/>
                                          </p:val>
                                        </p:tav>
                                        <p:tav tm="74160">
                                          <p:val>
                                            <p:fltVal val="0.9385"/>
                                          </p:val>
                                        </p:tav>
                                        <p:tav tm="75280">
                                          <p:val>
                                            <p:fltVal val="0.9217"/>
                                          </p:val>
                                        </p:tav>
                                        <p:tav tm="76400">
                                          <p:val>
                                            <p:fltVal val="0.9107"/>
                                          </p:val>
                                        </p:tav>
                                        <p:tav tm="77530">
                                          <p:val>
                                            <p:fltVal val="0.9042"/>
                                          </p:val>
                                        </p:tav>
                                        <p:tav tm="78650">
                                          <p:val>
                                            <p:fltVal val="0.901"/>
                                          </p:val>
                                        </p:tav>
                                        <p:tav tm="79780">
                                          <p:val>
                                            <p:fltVal val="0.9"/>
                                          </p:val>
                                        </p:tav>
                                        <p:tav tm="80900">
                                          <p:val>
                                            <p:fltVal val="0.9"/>
                                          </p:val>
                                        </p:tav>
                                        <p:tav tm="82020">
                                          <p:val>
                                            <p:fltVal val="0.901"/>
                                          </p:val>
                                        </p:tav>
                                        <p:tav tm="83150">
                                          <p:val>
                                            <p:fltVal val="0.9061"/>
                                          </p:val>
                                        </p:tav>
                                        <p:tav tm="84270">
                                          <p:val>
                                            <p:fltVal val="0.9186"/>
                                          </p:val>
                                        </p:tav>
                                        <p:tav tm="85390">
                                          <p:val>
                                            <p:fltVal val="0.942"/>
                                          </p:val>
                                        </p:tav>
                                        <p:tav tm="86520">
                                          <p:val>
                                            <p:fltVal val="0.9709"/>
                                          </p:val>
                                        </p:tav>
                                        <p:tav tm="87640">
                                          <p:val>
                                            <p:fltVal val="0.9885"/>
                                          </p:val>
                                        </p:tav>
                                        <p:tav tm="88760">
                                          <p:val>
                                            <p:fltVal val="0.997"/>
                                          </p:val>
                                        </p:tav>
                                        <p:tav tm="89890">
                                          <p:val>
                                            <p:fltVal val="0.9997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56807D-A7B3-4086-9907-2572766718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Sequence – Arithmetic Progression-Example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3D36308-C3A7-4E41-A4BB-613095C47D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736" y="1825625"/>
            <a:ext cx="10120527" cy="4351338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DEEBAC-80A5-46AE-9684-8FF803E205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5487D-F89D-4406-B9CF-2FC522C0F0D5}" type="slidenum">
              <a:rPr lang="en-US" smtClean="0"/>
              <a:t>11</a:t>
            </a:fld>
            <a:endParaRPr lang="en-US"/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6" name="3D Model 5" descr="Himalayan Persian">
                <a:extLst>
                  <a:ext uri="{FF2B5EF4-FFF2-40B4-BE49-F238E27FC236}">
                    <a16:creationId xmlns:a16="http://schemas.microsoft.com/office/drawing/2014/main" id="{9D69A494-D1D3-456C-84B6-7F1D0A6853CD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0228714" y="5641405"/>
              <a:ext cx="984583" cy="996429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984583" cy="996429"/>
                    </a:xfrm>
                    <a:prstGeom prst="rect">
                      <a:avLst/>
                    </a:prstGeom>
                  </am3d:spPr>
                  <am3d:camera>
                    <am3d:pos x="0" y="0" z="7717970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752058" d="1000000"/>
                    <am3d:preTrans dx="37111" dy="-15011974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961083" ay="-696503" az="-198360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55540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6" name="3D Model 5" descr="Himalayan Persian">
                <a:extLst>
                  <a:ext uri="{FF2B5EF4-FFF2-40B4-BE49-F238E27FC236}">
                    <a16:creationId xmlns:a16="http://schemas.microsoft.com/office/drawing/2014/main" id="{9D69A494-D1D3-456C-84B6-7F1D0A6853C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228714" y="5641405"/>
                <a:ext cx="984583" cy="99642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42324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9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-0.0012"/>
                                          </p:val>
                                        </p:tav>
                                        <p:tav tm="2250">
                                          <p:val>
                                            <p:fltVal val="-0.0098"/>
                                          </p:val>
                                        </p:tav>
                                        <p:tav tm="3370">
                                          <p:val>
                                            <p:fltVal val="-0.033"/>
                                          </p:val>
                                        </p:tav>
                                        <p:tav tm="4490">
                                          <p:val>
                                            <p:fltVal val="-0.0789"/>
                                          </p:val>
                                        </p:tav>
                                        <p:tav tm="5620">
                                          <p:val>
                                            <p:fltVal val="-0.1548"/>
                                          </p:val>
                                        </p:tav>
                                        <p:tav tm="6740">
                                          <p:val>
                                            <p:fltVal val="-0.267"/>
                                          </p:val>
                                        </p:tav>
                                        <p:tav tm="7870">
                                          <p:val>
                                            <p:fltVal val="-0.4235"/>
                                          </p:val>
                                        </p:tav>
                                        <p:tav tm="8990">
                                          <p:val>
                                            <p:fltVal val="-0.6337"/>
                                          </p:val>
                                        </p:tav>
                                        <p:tav tm="10110">
                                          <p:val>
                                            <p:fltVal val="-0.9013"/>
                                          </p:val>
                                        </p:tav>
                                        <p:tav tm="11240">
                                          <p:val>
                                            <p:fltVal val="-1.2353"/>
                                          </p:val>
                                        </p:tav>
                                        <p:tav tm="12360">
                                          <p:val>
                                            <p:fltVal val="-1.647"/>
                                          </p:val>
                                        </p:tav>
                                        <p:tav tm="13480">
                                          <p:val>
                                            <p:fltVal val="-2.0869"/>
                                          </p:val>
                                        </p:tav>
                                        <p:tav tm="14610">
                                          <p:val>
                                            <p:fltVal val="-2.4538"/>
                                          </p:val>
                                        </p:tav>
                                        <p:tav tm="15730">
                                          <p:val>
                                            <p:fltVal val="-2.7534"/>
                                          </p:val>
                                        </p:tav>
                                        <p:tav tm="16850">
                                          <p:val>
                                            <p:fltVal val="-2.9876"/>
                                          </p:val>
                                        </p:tav>
                                        <p:tav tm="17980">
                                          <p:val>
                                            <p:fltVal val="-3.1669"/>
                                          </p:val>
                                        </p:tav>
                                        <p:tav tm="19100">
                                          <p:val>
                                            <p:fltVal val="-3.2996"/>
                                          </p:val>
                                        </p:tav>
                                        <p:tav tm="20220">
                                          <p:val>
                                            <p:fltVal val="-3.3906"/>
                                          </p:val>
                                        </p:tav>
                                        <p:tav tm="21350">
                                          <p:val>
                                            <p:fltVal val="-3.4488"/>
                                          </p:val>
                                        </p:tav>
                                        <p:tav tm="22470">
                                          <p:val>
                                            <p:fltVal val="-3.4815"/>
                                          </p:val>
                                        </p:tav>
                                        <p:tav tm="23600">
                                          <p:val>
                                            <p:fltVal val="-3.4961"/>
                                          </p:val>
                                        </p:tav>
                                        <p:tav tm="24720">
                                          <p:val>
                                            <p:fltVal val="-3.4998"/>
                                          </p:val>
                                        </p:tav>
                                        <p:tav tm="25840">
                                          <p:val>
                                            <p:fltVal val="-3.0301"/>
                                          </p:val>
                                        </p:tav>
                                        <p:tav tm="26970">
                                          <p:val>
                                            <p:fltVal val="-0.9661"/>
                                          </p:val>
                                        </p:tav>
                                        <p:tav tm="28090">
                                          <p:val>
                                            <p:fltVal val="2.1525"/>
                                          </p:val>
                                        </p:tav>
                                        <p:tav tm="29210">
                                          <p:val>
                                            <p:fltVal val="6.1215"/>
                                          </p:val>
                                        </p:tav>
                                        <p:tav tm="30340">
                                          <p:val>
                                            <p:fltVal val="10.8322"/>
                                          </p:val>
                                        </p:tav>
                                        <p:tav tm="31460">
                                          <p:val>
                                            <p:fltVal val="16.2132"/>
                                          </p:val>
                                        </p:tav>
                                        <p:tav tm="32580">
                                          <p:val>
                                            <p:fltVal val="22.2128"/>
                                          </p:val>
                                        </p:tav>
                                        <p:tav tm="33710">
                                          <p:val>
                                            <p:fltVal val="28.7297"/>
                                          </p:val>
                                        </p:tav>
                                        <p:tav tm="34830">
                                          <p:val>
                                            <p:fltVal val="35.8493"/>
                                          </p:val>
                                        </p:tav>
                                        <p:tav tm="35960">
                                          <p:val>
                                            <p:fltVal val="43.4888"/>
                                          </p:val>
                                        </p:tav>
                                        <p:tav tm="37080">
                                          <p:val>
                                            <p:fltVal val="51.6257"/>
                                          </p:val>
                                        </p:tav>
                                        <p:tav tm="38200">
                                          <p:val>
                                            <p:fltVal val="60.2402"/>
                                          </p:val>
                                        </p:tav>
                                        <p:tav tm="39330">
                                          <p:val>
                                            <p:fltVal val="69.3155"/>
                                          </p:val>
                                        </p:tav>
                                        <p:tav tm="40450">
                                          <p:val>
                                            <p:fltVal val="78.8364"/>
                                          </p:val>
                                        </p:tav>
                                        <p:tav tm="41570">
                                          <p:val>
                                            <p:fltVal val="88.6987"/>
                                          </p:val>
                                        </p:tav>
                                        <p:tav tm="42700">
                                          <p:val>
                                            <p:fltVal val="99.0679"/>
                                          </p:val>
                                        </p:tav>
                                        <p:tav tm="43820">
                                          <p:val>
                                            <p:fltVal val="109.8461"/>
                                          </p:val>
                                        </p:tav>
                                        <p:tav tm="44940">
                                          <p:val>
                                            <p:fltVal val="121.0232"/>
                                          </p:val>
                                        </p:tav>
                                        <p:tav tm="46070">
                                          <p:val>
                                            <p:fltVal val="132.5899"/>
                                          </p:val>
                                        </p:tav>
                                        <p:tav tm="47190">
                                          <p:val>
                                            <p:fltVal val="144.5376"/>
                                          </p:val>
                                        </p:tav>
                                        <p:tav tm="48310">
                                          <p:val>
                                            <p:fltVal val="156.85851"/>
                                          </p:val>
                                        </p:tav>
                                        <p:tav tm="49440">
                                          <p:val>
                                            <p:fltVal val="169.43021"/>
                                          </p:val>
                                        </p:tav>
                                        <p:tav tm="50560">
                                          <p:val>
                                            <p:fltVal val="182.34309"/>
                                          </p:val>
                                        </p:tav>
                                        <p:tav tm="51690">
                                          <p:val>
                                            <p:fltVal val="195.1411"/>
                                          </p:val>
                                        </p:tav>
                                        <p:tav tm="52810">
                                          <p:val>
                                            <p:fltVal val="207.6945"/>
                                          </p:val>
                                        </p:tav>
                                        <p:tav tm="53930">
                                          <p:val>
                                            <p:fltVal val="219.77251"/>
                                          </p:val>
                                        </p:tav>
                                        <p:tav tm="55060">
                                          <p:val>
                                            <p:fltVal val="231.4814"/>
                                          </p:val>
                                        </p:tav>
                                        <p:tav tm="56180">
                                          <p:val>
                                            <p:fltVal val="242.91341"/>
                                          </p:val>
                                        </p:tav>
                                        <p:tav tm="57300">
                                          <p:val>
                                            <p:fltVal val="253.8558"/>
                                          </p:val>
                                        </p:tav>
                                        <p:tav tm="58430">
                                          <p:val>
                                            <p:fltVal val="264.40329"/>
                                          </p:val>
                                        </p:tav>
                                        <p:tav tm="59550">
                                          <p:val>
                                            <p:fltVal val="274.63501"/>
                                          </p:val>
                                        </p:tav>
                                        <p:tav tm="60670">
                                          <p:val>
                                            <p:fltVal val="284.35721"/>
                                          </p:val>
                                        </p:tav>
                                        <p:tav tm="61800">
                                          <p:val>
                                            <p:fltVal val="293.6507"/>
                                          </p:val>
                                        </p:tav>
                                        <p:tav tm="62920">
                                          <p:val>
                                            <p:fltVal val="302.57959"/>
                                          </p:val>
                                        </p:tav>
                                        <p:tav tm="64040">
                                          <p:val>
                                            <p:fltVal val="310.96921"/>
                                          </p:val>
                                        </p:tav>
                                        <p:tav tm="65170">
                                          <p:val>
                                            <p:fltVal val="318.88379"/>
                                          </p:val>
                                        </p:tav>
                                        <p:tav tm="66290">
                                          <p:val>
                                            <p:fltVal val="326.36801"/>
                                          </p:val>
                                        </p:tav>
                                        <p:tav tm="67420">
                                          <p:val>
                                            <p:fltVal val="333.26511"/>
                                          </p:val>
                                        </p:tav>
                                        <p:tav tm="68540">
                                          <p:val>
                                            <p:fltVal val="339.6712"/>
                                          </p:val>
                                        </p:tav>
                                        <p:tav tm="69660">
                                          <p:val>
                                            <p:fltVal val="345.43851"/>
                                          </p:val>
                                        </p:tav>
                                        <p:tav tm="70790">
                                          <p:val>
                                            <p:fltVal val="350.58469"/>
                                          </p:val>
                                        </p:tav>
                                        <p:tav tm="71910">
                                          <p:val>
                                            <p:fltVal val="355.09189"/>
                                          </p:val>
                                        </p:tav>
                                        <p:tav tm="73030">
                                          <p:val>
                                            <p:fltVal val="358.80179"/>
                                          </p:val>
                                        </p:tav>
                                        <p:tav tm="74160">
                                          <p:val>
                                            <p:fltVal val="361.63531"/>
                                          </p:val>
                                        </p:tav>
                                        <p:tav tm="75280">
                                          <p:val>
                                            <p:fltVal val="363.345"/>
                                          </p:val>
                                        </p:tav>
                                        <p:tav tm="76400">
                                          <p:val>
                                            <p:fltVal val="363.4978"/>
                                          </p:val>
                                        </p:tav>
                                        <p:tav tm="77530">
                                          <p:val>
                                            <p:fltVal val="363.47061"/>
                                          </p:val>
                                        </p:tav>
                                        <p:tav tm="78650">
                                          <p:val>
                                            <p:fltVal val="363.38339"/>
                                          </p:val>
                                        </p:tav>
                                        <p:tav tm="79780">
                                          <p:val>
                                            <p:fltVal val="363.20349"/>
                                          </p:val>
                                        </p:tav>
                                        <p:tav tm="80900">
                                          <p:val>
                                            <p:fltVal val="362.8963"/>
                                          </p:val>
                                        </p:tav>
                                        <p:tav tm="82020">
                                          <p:val>
                                            <p:fltVal val="362.4227"/>
                                          </p:val>
                                        </p:tav>
                                        <p:tav tm="83150">
                                          <p:val>
                                            <p:fltVal val="361.7569"/>
                                          </p:val>
                                        </p:tav>
                                        <p:tav tm="84270">
                                          <p:val>
                                            <p:fltVal val="361.0874"/>
                                          </p:val>
                                        </p:tav>
                                        <p:tav tm="85390">
                                          <p:val>
                                            <p:fltVal val="360.6105"/>
                                          </p:val>
                                        </p:tav>
                                        <p:tav tm="86520">
                                          <p:val>
                                            <p:fltVal val="360.30069"/>
                                          </p:val>
                                        </p:tav>
                                        <p:tav tm="87640">
                                          <p:val>
                                            <p:fltVal val="360.1188"/>
                                          </p:val>
                                        </p:tav>
                                        <p:tav tm="88760">
                                          <p:val>
                                            <p:fltVal val="360.03021"/>
                                          </p:val>
                                        </p:tav>
                                        <p:tav tm="89890">
                                          <p:val>
                                            <p:fltVal val="360.00229"/>
                                          </p:val>
                                        </p:tav>
                                        <p:tav tm="91010">
                                          <p:val>
                                            <p:fltVal val="360"/>
                                          </p:val>
                                        </p:tav>
                                        <p:tav tm="92130">
                                          <p:val>
                                            <p:fltVal val="360"/>
                                          </p:val>
                                        </p:tav>
                                        <p:tav tm="93260">
                                          <p:val>
                                            <p:fltVal val="360"/>
                                          </p:val>
                                        </p:tav>
                                        <p:tav tm="94380">
                                          <p:val>
                                            <p:fltVal val="360"/>
                                          </p:val>
                                        </p:tav>
                                        <p:tav tm="95510">
                                          <p:val>
                                            <p:fltVal val="360"/>
                                          </p:val>
                                        </p:tav>
                                        <p:tav tm="96630">
                                          <p:val>
                                            <p:fltVal val="360"/>
                                          </p:val>
                                        </p:tav>
                                        <p:tav tm="97750">
                                          <p:val>
                                            <p:fltVal val="360"/>
                                          </p:val>
                                        </p:tav>
                                        <p:tav tm="9888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sum">
                                        <p:cTn id="7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3d.object.translation.y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0"/>
                                          </p:val>
                                        </p:tav>
                                        <p:tav tm="2250">
                                          <p:val>
                                            <p:fltVal val="-10E-5"/>
                                          </p:val>
                                        </p:tav>
                                        <p:tav tm="3370">
                                          <p:val>
                                            <p:fltVal val="-0.0004"/>
                                          </p:val>
                                        </p:tav>
                                        <p:tav tm="4490">
                                          <p:val>
                                            <p:fltVal val="-0.0011"/>
                                          </p:val>
                                        </p:tav>
                                        <p:tav tm="5620">
                                          <p:val>
                                            <p:fltVal val="-0.0021"/>
                                          </p:val>
                                        </p:tav>
                                        <p:tav tm="6740">
                                          <p:val>
                                            <p:fltVal val="-0.0037"/>
                                          </p:val>
                                        </p:tav>
                                        <p:tav tm="7870">
                                          <p:val>
                                            <p:fltVal val="-0.0059"/>
                                          </p:val>
                                        </p:tav>
                                        <p:tav tm="8990">
                                          <p:val>
                                            <p:fltVal val="-0.0088"/>
                                          </p:val>
                                        </p:tav>
                                        <p:tav tm="10110">
                                          <p:val>
                                            <p:fltVal val="-0.0125"/>
                                          </p:val>
                                        </p:tav>
                                        <p:tav tm="11240">
                                          <p:val>
                                            <p:fltVal val="-0.0162"/>
                                          </p:val>
                                        </p:tav>
                                        <p:tav tm="12360">
                                          <p:val>
                                            <p:fltVal val="-0.0191"/>
                                          </p:val>
                                        </p:tav>
                                        <p:tav tm="13480">
                                          <p:val>
                                            <p:fltVal val="-0.0213"/>
                                          </p:val>
                                        </p:tav>
                                        <p:tav tm="14610">
                                          <p:val>
                                            <p:fltVal val="-0.0228"/>
                                          </p:val>
                                        </p:tav>
                                        <p:tav tm="15730">
                                          <p:val>
                                            <p:fltVal val="-0.0239"/>
                                          </p:val>
                                        </p:tav>
                                        <p:tav tm="16850">
                                          <p:val>
                                            <p:fltVal val="-0.0245"/>
                                          </p:val>
                                        </p:tav>
                                        <p:tav tm="17980">
                                          <p:val>
                                            <p:fltVal val="-0.0248"/>
                                          </p:val>
                                        </p:tav>
                                        <p:tav tm="19100">
                                          <p:val>
                                            <p:fltVal val="-0.0249"/>
                                          </p:val>
                                        </p:tav>
                                        <p:tav tm="20220">
                                          <p:val>
                                            <p:fltVal val="-0.0249"/>
                                          </p:val>
                                        </p:tav>
                                        <p:tav tm="21350">
                                          <p:val>
                                            <p:fltVal val="-0.0248"/>
                                          </p:val>
                                        </p:tav>
                                        <p:tav tm="22470">
                                          <p:val>
                                            <p:fltVal val="-0.0241"/>
                                          </p:val>
                                        </p:tav>
                                        <p:tav tm="23600">
                                          <p:val>
                                            <p:fltVal val="-0.022"/>
                                          </p:val>
                                        </p:tav>
                                        <p:tav tm="24720">
                                          <p:val>
                                            <p:fltVal val="-0.0179"/>
                                          </p:val>
                                        </p:tav>
                                        <p:tav tm="25840">
                                          <p:val>
                                            <p:fltVal val="-0.0113"/>
                                          </p:val>
                                        </p:tav>
                                        <p:tav tm="26970">
                                          <p:val>
                                            <p:fltVal val="-0.0013"/>
                                          </p:val>
                                        </p:tav>
                                        <p:tav tm="28090">
                                          <p:val>
                                            <p:fltVal val="0.0124"/>
                                          </p:val>
                                        </p:tav>
                                        <p:tav tm="29210">
                                          <p:val>
                                            <p:fltVal val="0.0309"/>
                                          </p:val>
                                        </p:tav>
                                        <p:tav tm="30340">
                                          <p:val>
                                            <p:fltVal val="0.0546"/>
                                          </p:val>
                                        </p:tav>
                                        <p:tav tm="31460">
                                          <p:val>
                                            <p:fltVal val="0.0842"/>
                                          </p:val>
                                        </p:tav>
                                        <p:tav tm="32580">
                                          <p:val>
                                            <p:fltVal val="0.1204"/>
                                          </p:val>
                                        </p:tav>
                                        <p:tav tm="33710">
                                          <p:val>
                                            <p:fltVal val="0.1634"/>
                                          </p:val>
                                        </p:tav>
                                        <p:tav tm="34830">
                                          <p:val>
                                            <p:fltVal val="0.2145"/>
                                          </p:val>
                                        </p:tav>
                                        <p:tav tm="35960">
                                          <p:val>
                                            <p:fltVal val="0.2711"/>
                                          </p:val>
                                        </p:tav>
                                        <p:tav tm="37080">
                                          <p:val>
                                            <p:fltVal val="0.3207"/>
                                          </p:val>
                                        </p:tav>
                                        <p:tav tm="38200">
                                          <p:val>
                                            <p:fltVal val="0.3625"/>
                                          </p:val>
                                        </p:tav>
                                        <p:tav tm="39330">
                                          <p:val>
                                            <p:fltVal val="0.3973"/>
                                          </p:val>
                                        </p:tav>
                                        <p:tav tm="40450">
                                          <p:val>
                                            <p:fltVal val="0.4256"/>
                                          </p:val>
                                        </p:tav>
                                        <p:tav tm="41570">
                                          <p:val>
                                            <p:fltVal val="0.448"/>
                                          </p:val>
                                        </p:tav>
                                        <p:tav tm="42700">
                                          <p:val>
                                            <p:fltVal val="0.4655"/>
                                          </p:val>
                                        </p:tav>
                                        <p:tav tm="43820">
                                          <p:val>
                                            <p:fltVal val="0.4786"/>
                                          </p:val>
                                        </p:tav>
                                        <p:tav tm="44940">
                                          <p:val>
                                            <p:fltVal val="0.4878"/>
                                          </p:val>
                                        </p:tav>
                                        <p:tav tm="46070">
                                          <p:val>
                                            <p:fltVal val="0.4939"/>
                                          </p:val>
                                        </p:tav>
                                        <p:tav tm="47190">
                                          <p:val>
                                            <p:fltVal val="0.4975"/>
                                          </p:val>
                                        </p:tav>
                                        <p:tav tm="48310">
                                          <p:val>
                                            <p:fltVal val="0.4993"/>
                                          </p:val>
                                        </p:tav>
                                        <p:tav tm="49440">
                                          <p:val>
                                            <p:fltVal val="0.4999"/>
                                          </p:val>
                                        </p:tav>
                                        <p:tav tm="50560">
                                          <p:val>
                                            <p:fltVal val="0.4999"/>
                                          </p:val>
                                        </p:tav>
                                        <p:tav tm="51690">
                                          <p:val>
                                            <p:fltVal val="0.4998"/>
                                          </p:val>
                                        </p:tav>
                                        <p:tav tm="52810">
                                          <p:val>
                                            <p:fltVal val="0.4988"/>
                                          </p:val>
                                        </p:tav>
                                        <p:tav tm="53930">
                                          <p:val>
                                            <p:fltVal val="0.4965"/>
                                          </p:val>
                                        </p:tav>
                                        <p:tav tm="55060">
                                          <p:val>
                                            <p:fltVal val="0.4921"/>
                                          </p:val>
                                        </p:tav>
                                        <p:tav tm="56180">
                                          <p:val>
                                            <p:fltVal val="0.485"/>
                                          </p:val>
                                        </p:tav>
                                        <p:tav tm="57300">
                                          <p:val>
                                            <p:fltVal val="0.4746"/>
                                          </p:val>
                                        </p:tav>
                                        <p:tav tm="58430">
                                          <p:val>
                                            <p:fltVal val="0.4603"/>
                                          </p:val>
                                        </p:tav>
                                        <p:tav tm="59550">
                                          <p:val>
                                            <p:fltVal val="0.4411"/>
                                          </p:val>
                                        </p:tav>
                                        <p:tav tm="60670">
                                          <p:val>
                                            <p:fltVal val="0.4169"/>
                                          </p:val>
                                        </p:tav>
                                        <p:tav tm="61800">
                                          <p:val>
                                            <p:fltVal val="0.3868"/>
                                          </p:val>
                                        </p:tav>
                                        <p:tav tm="62920">
                                          <p:val>
                                            <p:fltVal val="0.3499"/>
                                          </p:val>
                                        </p:tav>
                                        <p:tav tm="64040">
                                          <p:val>
                                            <p:fltVal val="0.306"/>
                                          </p:val>
                                        </p:tav>
                                        <p:tav tm="65170">
                                          <p:val>
                                            <p:fltVal val="0.2544"/>
                                          </p:val>
                                        </p:tav>
                                        <p:tav tm="66290">
                                          <p:val>
                                            <p:fltVal val="0.1981"/>
                                          </p:val>
                                        </p:tav>
                                        <p:tav tm="67420">
                                          <p:val>
                                            <p:fltVal val="0.1498"/>
                                          </p:val>
                                        </p:tav>
                                        <p:tav tm="68540">
                                          <p:val>
                                            <p:fltVal val="0.1087"/>
                                          </p:val>
                                        </p:tav>
                                        <p:tav tm="69660">
                                          <p:val>
                                            <p:fltVal val="0.0748"/>
                                          </p:val>
                                        </p:tav>
                                        <p:tav tm="70790">
                                          <p:val>
                                            <p:fltVal val="0.0473"/>
                                          </p:val>
                                        </p:tav>
                                        <p:tav tm="71910">
                                          <p:val>
                                            <p:fltVal val="0.0251"/>
                                          </p:val>
                                        </p:tav>
                                        <p:tav tm="73030">
                                          <p:val>
                                            <p:fltVal val="0.0082"/>
                                          </p:val>
                                        </p:tav>
                                        <p:tav tm="74160">
                                          <p:val>
                                            <p:fltVal val="-0.0044"/>
                                          </p:val>
                                        </p:tav>
                                        <p:tav tm="75280">
                                          <p:val>
                                            <p:fltVal val="-0.0134"/>
                                          </p:val>
                                        </p:tav>
                                        <p:tav tm="76400">
                                          <p:val>
                                            <p:fltVal val="-0.0192"/>
                                          </p:val>
                                        </p:tav>
                                        <p:tav tm="77530">
                                          <p:val>
                                            <p:fltVal val="-0.0227"/>
                                          </p:val>
                                        </p:tav>
                                        <p:tav tm="78650">
                                          <p:val>
                                            <p:fltVal val="-0.0244"/>
                                          </p:val>
                                        </p:tav>
                                        <p:tav tm="79780">
                                          <p:val>
                                            <p:fltVal val="-0.0249"/>
                                          </p:val>
                                        </p:tav>
                                        <p:tav tm="80900">
                                          <p:val>
                                            <p:fltVal val="-0.0249"/>
                                          </p:val>
                                        </p:tav>
                                        <p:tav tm="82020">
                                          <p:val>
                                            <p:fltVal val="-0.0244"/>
                                          </p:val>
                                        </p:tav>
                                        <p:tav tm="83150">
                                          <p:val>
                                            <p:fltVal val="-0.0219"/>
                                          </p:val>
                                        </p:tav>
                                        <p:tav tm="84270">
                                          <p:val>
                                            <p:fltVal val="-0.0156"/>
                                          </p:val>
                                        </p:tav>
                                        <p:tav tm="85390">
                                          <p:val>
                                            <p:fltVal val="-0.0039"/>
                                          </p:val>
                                        </p:tav>
                                        <p:tav tm="86520">
                                          <p:val>
                                            <p:fltVal val="0.0104"/>
                                          </p:val>
                                        </p:tav>
                                        <p:tav tm="87640">
                                          <p:val>
                                            <p:fltVal val="0.0192"/>
                                          </p:val>
                                        </p:tav>
                                        <p:tav tm="88760">
                                          <p:val>
                                            <p:fltVal val="0.0235"/>
                                          </p:val>
                                        </p:tav>
                                        <p:tav tm="89890">
                                          <p:val>
                                            <p:fltVal val="0.0248"/>
                                          </p:val>
                                        </p:tav>
                                        <p:tav tm="91010">
                                          <p:val>
                                            <p:fltVal val="0.0249"/>
                                          </p:val>
                                        </p:tav>
                                        <p:tav tm="92130">
                                          <p:val>
                                            <p:fltVal val="0.0247"/>
                                          </p:val>
                                        </p:tav>
                                        <p:tav tm="93260">
                                          <p:val>
                                            <p:fltVal val="0.0234"/>
                                          </p:val>
                                        </p:tav>
                                        <p:tav tm="94380">
                                          <p:val>
                                            <p:fltVal val="0.0202"/>
                                          </p:val>
                                        </p:tav>
                                        <p:tav tm="95510">
                                          <p:val>
                                            <p:fltVal val="0.0143"/>
                                          </p:val>
                                        </p:tav>
                                        <p:tav tm="96630">
                                          <p:val>
                                            <p:fltVal val="0.0071"/>
                                          </p:val>
                                        </p:tav>
                                        <p:tav tm="97750">
                                          <p:val>
                                            <p:fltVal val="0.0027"/>
                                          </p:val>
                                        </p:tav>
                                        <p:tav tm="98880">
                                          <p:val>
                                            <p:fltVal val="0.0007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9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0.9999"/>
                                          </p:val>
                                        </p:tav>
                                        <p:tav tm="2250">
                                          <p:val>
                                            <p:fltVal val="0.9994"/>
                                          </p:val>
                                        </p:tav>
                                        <p:tav tm="3370">
                                          <p:val>
                                            <p:fltVal val="0.9981"/>
                                          </p:val>
                                        </p:tav>
                                        <p:tav tm="4490">
                                          <p:val>
                                            <p:fltVal val="0.9955"/>
                                          </p:val>
                                        </p:tav>
                                        <p:tav tm="5620">
                                          <p:val>
                                            <p:fltVal val="0.9913"/>
                                          </p:val>
                                        </p:tav>
                                        <p:tav tm="6740">
                                          <p:val>
                                            <p:fltVal val="0.985"/>
                                          </p:val>
                                        </p:tav>
                                        <p:tav tm="7870">
                                          <p:val>
                                            <p:fltVal val="0.9763"/>
                                          </p:val>
                                        </p:tav>
                                        <p:tav tm="8990">
                                          <p:val>
                                            <p:fltVal val="0.9646"/>
                                          </p:val>
                                        </p:tav>
                                        <p:tav tm="10110">
                                          <p:val>
                                            <p:fltVal val="0.9497"/>
                                          </p:val>
                                        </p:tav>
                                        <p:tav tm="11240">
                                          <p:val>
                                            <p:fltVal val="0.9348"/>
                                          </p:val>
                                        </p:tav>
                                        <p:tav tm="12360">
                                          <p:val>
                                            <p:fltVal val="0.9232"/>
                                          </p:val>
                                        </p:tav>
                                        <p:tav tm="13480">
                                          <p:val>
                                            <p:fltVal val="0.9146"/>
                                          </p:val>
                                        </p:tav>
                                        <p:tav tm="14610">
                                          <p:val>
                                            <p:fltVal val="0.9084"/>
                                          </p:val>
                                        </p:tav>
                                        <p:tav tm="15730">
                                          <p:val>
                                            <p:fltVal val="0.9042"/>
                                          </p:val>
                                        </p:tav>
                                        <p:tav tm="16850">
                                          <p:val>
                                            <p:fltVal val="0.9017"/>
                                          </p:val>
                                        </p:tav>
                                        <p:tav tm="17980">
                                          <p:val>
                                            <p:fltVal val="0.9005"/>
                                          </p:val>
                                        </p:tav>
                                        <p:tav tm="19100">
                                          <p:val>
                                            <p:fltVal val="0.9"/>
                                          </p:val>
                                        </p:tav>
                                        <p:tav tm="20220">
                                          <p:val>
                                            <p:fltVal val="0.8999"/>
                                          </p:val>
                                        </p:tav>
                                        <p:tav tm="21350">
                                          <p:val>
                                            <p:fltVal val="0.9006"/>
                                          </p:val>
                                        </p:tav>
                                        <p:tav tm="22470">
                                          <p:val>
                                            <p:fltVal val="0.9046"/>
                                          </p:val>
                                        </p:tav>
                                        <p:tav tm="23600">
                                          <p:val>
                                            <p:fltVal val="0.9153"/>
                                          </p:val>
                                        </p:tav>
                                        <p:tav tm="24720">
                                          <p:val>
                                            <p:fltVal val="0.9362"/>
                                          </p:val>
                                        </p:tav>
                                        <p:tav tm="25840">
                                          <p:val>
                                            <p:fltVal val="0.9659"/>
                                          </p:val>
                                        </p:tav>
                                        <p:tav tm="26970">
                                          <p:val>
                                            <p:fltVal val="0.9858"/>
                                          </p:val>
                                        </p:tav>
                                        <p:tav tm="28090">
                                          <p:val>
                                            <p:fltVal val="0.9959"/>
                                          </p:val>
                                        </p:tav>
                                        <p:tav tm="29210">
                                          <p:val>
                                            <p:fltVal val="0.9995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0.9998"/>
                                          </p:val>
                                        </p:tav>
                                        <p:tav tm="68540">
                                          <p:val>
                                            <p:fltVal val="0.9987"/>
                                          </p:val>
                                        </p:tav>
                                        <p:tav tm="69660">
                                          <p:val>
                                            <p:fltVal val="0.9955"/>
                                          </p:val>
                                        </p:tav>
                                        <p:tav tm="70790">
                                          <p:val>
                                            <p:fltVal val="0.9888"/>
                                          </p:val>
                                        </p:tav>
                                        <p:tav tm="71910">
                                          <p:val>
                                            <p:fltVal val="0.9775"/>
                                          </p:val>
                                        </p:tav>
                                        <p:tav tm="73030">
                                          <p:val>
                                            <p:fltVal val="0.9605"/>
                                          </p:val>
                                        </p:tav>
                                        <p:tav tm="74160">
                                          <p:val>
                                            <p:fltVal val="0.9385"/>
                                          </p:val>
                                        </p:tav>
                                        <p:tav tm="75280">
                                          <p:val>
                                            <p:fltVal val="0.9217"/>
                                          </p:val>
                                        </p:tav>
                                        <p:tav tm="76400">
                                          <p:val>
                                            <p:fltVal val="0.9107"/>
                                          </p:val>
                                        </p:tav>
                                        <p:tav tm="77530">
                                          <p:val>
                                            <p:fltVal val="0.9042"/>
                                          </p:val>
                                        </p:tav>
                                        <p:tav tm="78650">
                                          <p:val>
                                            <p:fltVal val="0.901"/>
                                          </p:val>
                                        </p:tav>
                                        <p:tav tm="79780">
                                          <p:val>
                                            <p:fltVal val="0.9"/>
                                          </p:val>
                                        </p:tav>
                                        <p:tav tm="80900">
                                          <p:val>
                                            <p:fltVal val="0.9"/>
                                          </p:val>
                                        </p:tav>
                                        <p:tav tm="82020">
                                          <p:val>
                                            <p:fltVal val="0.901"/>
                                          </p:val>
                                        </p:tav>
                                        <p:tav tm="83150">
                                          <p:val>
                                            <p:fltVal val="0.9061"/>
                                          </p:val>
                                        </p:tav>
                                        <p:tav tm="84270">
                                          <p:val>
                                            <p:fltVal val="0.9186"/>
                                          </p:val>
                                        </p:tav>
                                        <p:tav tm="85390">
                                          <p:val>
                                            <p:fltVal val="0.942"/>
                                          </p:val>
                                        </p:tav>
                                        <p:tav tm="86520">
                                          <p:val>
                                            <p:fltVal val="0.9709"/>
                                          </p:val>
                                        </p:tav>
                                        <p:tav tm="87640">
                                          <p:val>
                                            <p:fltVal val="0.9885"/>
                                          </p:val>
                                        </p:tav>
                                        <p:tav tm="88760">
                                          <p:val>
                                            <p:fltVal val="0.997"/>
                                          </p:val>
                                        </p:tav>
                                        <p:tav tm="89890">
                                          <p:val>
                                            <p:fltVal val="0.9997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1695AD-DB0B-4333-8D0F-B1C94E7D9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Recurrence Relation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2B9EEC-C753-4E47-9270-C7D75623DE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5487D-F89D-4406-B9CF-2FC522C0F0D5}" type="slidenum">
              <a:rPr lang="en-US" smtClean="0"/>
              <a:t>12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C91117F-8326-431F-A781-65F805E0C6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recurrence relation for the sequence {an} is an equation that expresses an in terms of one or more of the previous terms of the sequence, namely, a0, a1,...,an−1</a:t>
            </a:r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7" name="3D Model 6" descr="Himalayan Persian">
                <a:extLst>
                  <a:ext uri="{FF2B5EF4-FFF2-40B4-BE49-F238E27FC236}">
                    <a16:creationId xmlns:a16="http://schemas.microsoft.com/office/drawing/2014/main" id="{493E16F9-5A4B-47C9-8429-2CA9303DF4A0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0228714" y="5641405"/>
              <a:ext cx="984583" cy="996429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984583" cy="996429"/>
                    </a:xfrm>
                    <a:prstGeom prst="rect">
                      <a:avLst/>
                    </a:prstGeom>
                  </am3d:spPr>
                  <am3d:camera>
                    <am3d:pos x="0" y="0" z="7717970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752058" d="1000000"/>
                    <am3d:preTrans dx="37111" dy="-15011974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961083" ay="-696503" az="-19836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55540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7" name="3D Model 6" descr="Himalayan Persian">
                <a:extLst>
                  <a:ext uri="{FF2B5EF4-FFF2-40B4-BE49-F238E27FC236}">
                    <a16:creationId xmlns:a16="http://schemas.microsoft.com/office/drawing/2014/main" id="{493E16F9-5A4B-47C9-8429-2CA9303DF4A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228714" y="5641405"/>
                <a:ext cx="984583" cy="99642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67587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9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-0.0012"/>
                                          </p:val>
                                        </p:tav>
                                        <p:tav tm="2250">
                                          <p:val>
                                            <p:fltVal val="-0.0098"/>
                                          </p:val>
                                        </p:tav>
                                        <p:tav tm="3370">
                                          <p:val>
                                            <p:fltVal val="-0.033"/>
                                          </p:val>
                                        </p:tav>
                                        <p:tav tm="4490">
                                          <p:val>
                                            <p:fltVal val="-0.0789"/>
                                          </p:val>
                                        </p:tav>
                                        <p:tav tm="5620">
                                          <p:val>
                                            <p:fltVal val="-0.1548"/>
                                          </p:val>
                                        </p:tav>
                                        <p:tav tm="6740">
                                          <p:val>
                                            <p:fltVal val="-0.267"/>
                                          </p:val>
                                        </p:tav>
                                        <p:tav tm="7870">
                                          <p:val>
                                            <p:fltVal val="-0.4235"/>
                                          </p:val>
                                        </p:tav>
                                        <p:tav tm="8990">
                                          <p:val>
                                            <p:fltVal val="-0.6337"/>
                                          </p:val>
                                        </p:tav>
                                        <p:tav tm="10110">
                                          <p:val>
                                            <p:fltVal val="-0.9013"/>
                                          </p:val>
                                        </p:tav>
                                        <p:tav tm="11240">
                                          <p:val>
                                            <p:fltVal val="-1.2353"/>
                                          </p:val>
                                        </p:tav>
                                        <p:tav tm="12360">
                                          <p:val>
                                            <p:fltVal val="-1.647"/>
                                          </p:val>
                                        </p:tav>
                                        <p:tav tm="13480">
                                          <p:val>
                                            <p:fltVal val="-2.0869"/>
                                          </p:val>
                                        </p:tav>
                                        <p:tav tm="14610">
                                          <p:val>
                                            <p:fltVal val="-2.4538"/>
                                          </p:val>
                                        </p:tav>
                                        <p:tav tm="15730">
                                          <p:val>
                                            <p:fltVal val="-2.7534"/>
                                          </p:val>
                                        </p:tav>
                                        <p:tav tm="16850">
                                          <p:val>
                                            <p:fltVal val="-2.9876"/>
                                          </p:val>
                                        </p:tav>
                                        <p:tav tm="17980">
                                          <p:val>
                                            <p:fltVal val="-3.1669"/>
                                          </p:val>
                                        </p:tav>
                                        <p:tav tm="19100">
                                          <p:val>
                                            <p:fltVal val="-3.2996"/>
                                          </p:val>
                                        </p:tav>
                                        <p:tav tm="20220">
                                          <p:val>
                                            <p:fltVal val="-3.3906"/>
                                          </p:val>
                                        </p:tav>
                                        <p:tav tm="21350">
                                          <p:val>
                                            <p:fltVal val="-3.4488"/>
                                          </p:val>
                                        </p:tav>
                                        <p:tav tm="22470">
                                          <p:val>
                                            <p:fltVal val="-3.4815"/>
                                          </p:val>
                                        </p:tav>
                                        <p:tav tm="23600">
                                          <p:val>
                                            <p:fltVal val="-3.4961"/>
                                          </p:val>
                                        </p:tav>
                                        <p:tav tm="24720">
                                          <p:val>
                                            <p:fltVal val="-3.4998"/>
                                          </p:val>
                                        </p:tav>
                                        <p:tav tm="25840">
                                          <p:val>
                                            <p:fltVal val="-3.0301"/>
                                          </p:val>
                                        </p:tav>
                                        <p:tav tm="26970">
                                          <p:val>
                                            <p:fltVal val="-0.9661"/>
                                          </p:val>
                                        </p:tav>
                                        <p:tav tm="28090">
                                          <p:val>
                                            <p:fltVal val="2.1525"/>
                                          </p:val>
                                        </p:tav>
                                        <p:tav tm="29210">
                                          <p:val>
                                            <p:fltVal val="6.1215"/>
                                          </p:val>
                                        </p:tav>
                                        <p:tav tm="30340">
                                          <p:val>
                                            <p:fltVal val="10.8322"/>
                                          </p:val>
                                        </p:tav>
                                        <p:tav tm="31460">
                                          <p:val>
                                            <p:fltVal val="16.2132"/>
                                          </p:val>
                                        </p:tav>
                                        <p:tav tm="32580">
                                          <p:val>
                                            <p:fltVal val="22.2128"/>
                                          </p:val>
                                        </p:tav>
                                        <p:tav tm="33710">
                                          <p:val>
                                            <p:fltVal val="28.7297"/>
                                          </p:val>
                                        </p:tav>
                                        <p:tav tm="34830">
                                          <p:val>
                                            <p:fltVal val="35.8493"/>
                                          </p:val>
                                        </p:tav>
                                        <p:tav tm="35960">
                                          <p:val>
                                            <p:fltVal val="43.4888"/>
                                          </p:val>
                                        </p:tav>
                                        <p:tav tm="37080">
                                          <p:val>
                                            <p:fltVal val="51.6257"/>
                                          </p:val>
                                        </p:tav>
                                        <p:tav tm="38200">
                                          <p:val>
                                            <p:fltVal val="60.2402"/>
                                          </p:val>
                                        </p:tav>
                                        <p:tav tm="39330">
                                          <p:val>
                                            <p:fltVal val="69.3155"/>
                                          </p:val>
                                        </p:tav>
                                        <p:tav tm="40450">
                                          <p:val>
                                            <p:fltVal val="78.8364"/>
                                          </p:val>
                                        </p:tav>
                                        <p:tav tm="41570">
                                          <p:val>
                                            <p:fltVal val="88.6987"/>
                                          </p:val>
                                        </p:tav>
                                        <p:tav tm="42700">
                                          <p:val>
                                            <p:fltVal val="99.0679"/>
                                          </p:val>
                                        </p:tav>
                                        <p:tav tm="43820">
                                          <p:val>
                                            <p:fltVal val="109.8461"/>
                                          </p:val>
                                        </p:tav>
                                        <p:tav tm="44940">
                                          <p:val>
                                            <p:fltVal val="121.0232"/>
                                          </p:val>
                                        </p:tav>
                                        <p:tav tm="46070">
                                          <p:val>
                                            <p:fltVal val="132.5899"/>
                                          </p:val>
                                        </p:tav>
                                        <p:tav tm="47190">
                                          <p:val>
                                            <p:fltVal val="144.5376"/>
                                          </p:val>
                                        </p:tav>
                                        <p:tav tm="48310">
                                          <p:val>
                                            <p:fltVal val="156.85851"/>
                                          </p:val>
                                        </p:tav>
                                        <p:tav tm="49440">
                                          <p:val>
                                            <p:fltVal val="169.43021"/>
                                          </p:val>
                                        </p:tav>
                                        <p:tav tm="50560">
                                          <p:val>
                                            <p:fltVal val="182.34309"/>
                                          </p:val>
                                        </p:tav>
                                        <p:tav tm="51690">
                                          <p:val>
                                            <p:fltVal val="195.1411"/>
                                          </p:val>
                                        </p:tav>
                                        <p:tav tm="52810">
                                          <p:val>
                                            <p:fltVal val="207.6945"/>
                                          </p:val>
                                        </p:tav>
                                        <p:tav tm="53930">
                                          <p:val>
                                            <p:fltVal val="219.77251"/>
                                          </p:val>
                                        </p:tav>
                                        <p:tav tm="55060">
                                          <p:val>
                                            <p:fltVal val="231.4814"/>
                                          </p:val>
                                        </p:tav>
                                        <p:tav tm="56180">
                                          <p:val>
                                            <p:fltVal val="242.91341"/>
                                          </p:val>
                                        </p:tav>
                                        <p:tav tm="57300">
                                          <p:val>
                                            <p:fltVal val="253.8558"/>
                                          </p:val>
                                        </p:tav>
                                        <p:tav tm="58430">
                                          <p:val>
                                            <p:fltVal val="264.40329"/>
                                          </p:val>
                                        </p:tav>
                                        <p:tav tm="59550">
                                          <p:val>
                                            <p:fltVal val="274.63501"/>
                                          </p:val>
                                        </p:tav>
                                        <p:tav tm="60670">
                                          <p:val>
                                            <p:fltVal val="284.35721"/>
                                          </p:val>
                                        </p:tav>
                                        <p:tav tm="61800">
                                          <p:val>
                                            <p:fltVal val="293.6507"/>
                                          </p:val>
                                        </p:tav>
                                        <p:tav tm="62920">
                                          <p:val>
                                            <p:fltVal val="302.57959"/>
                                          </p:val>
                                        </p:tav>
                                        <p:tav tm="64040">
                                          <p:val>
                                            <p:fltVal val="310.96921"/>
                                          </p:val>
                                        </p:tav>
                                        <p:tav tm="65170">
                                          <p:val>
                                            <p:fltVal val="318.88379"/>
                                          </p:val>
                                        </p:tav>
                                        <p:tav tm="66290">
                                          <p:val>
                                            <p:fltVal val="326.36801"/>
                                          </p:val>
                                        </p:tav>
                                        <p:tav tm="67420">
                                          <p:val>
                                            <p:fltVal val="333.26511"/>
                                          </p:val>
                                        </p:tav>
                                        <p:tav tm="68540">
                                          <p:val>
                                            <p:fltVal val="339.6712"/>
                                          </p:val>
                                        </p:tav>
                                        <p:tav tm="69660">
                                          <p:val>
                                            <p:fltVal val="345.43851"/>
                                          </p:val>
                                        </p:tav>
                                        <p:tav tm="70790">
                                          <p:val>
                                            <p:fltVal val="350.58469"/>
                                          </p:val>
                                        </p:tav>
                                        <p:tav tm="71910">
                                          <p:val>
                                            <p:fltVal val="355.09189"/>
                                          </p:val>
                                        </p:tav>
                                        <p:tav tm="73030">
                                          <p:val>
                                            <p:fltVal val="358.80179"/>
                                          </p:val>
                                        </p:tav>
                                        <p:tav tm="74160">
                                          <p:val>
                                            <p:fltVal val="361.63531"/>
                                          </p:val>
                                        </p:tav>
                                        <p:tav tm="75280">
                                          <p:val>
                                            <p:fltVal val="363.345"/>
                                          </p:val>
                                        </p:tav>
                                        <p:tav tm="76400">
                                          <p:val>
                                            <p:fltVal val="363.4978"/>
                                          </p:val>
                                        </p:tav>
                                        <p:tav tm="77530">
                                          <p:val>
                                            <p:fltVal val="363.47061"/>
                                          </p:val>
                                        </p:tav>
                                        <p:tav tm="78650">
                                          <p:val>
                                            <p:fltVal val="363.38339"/>
                                          </p:val>
                                        </p:tav>
                                        <p:tav tm="79780">
                                          <p:val>
                                            <p:fltVal val="363.20349"/>
                                          </p:val>
                                        </p:tav>
                                        <p:tav tm="80900">
                                          <p:val>
                                            <p:fltVal val="362.8963"/>
                                          </p:val>
                                        </p:tav>
                                        <p:tav tm="82020">
                                          <p:val>
                                            <p:fltVal val="362.4227"/>
                                          </p:val>
                                        </p:tav>
                                        <p:tav tm="83150">
                                          <p:val>
                                            <p:fltVal val="361.7569"/>
                                          </p:val>
                                        </p:tav>
                                        <p:tav tm="84270">
                                          <p:val>
                                            <p:fltVal val="361.0874"/>
                                          </p:val>
                                        </p:tav>
                                        <p:tav tm="85390">
                                          <p:val>
                                            <p:fltVal val="360.6105"/>
                                          </p:val>
                                        </p:tav>
                                        <p:tav tm="86520">
                                          <p:val>
                                            <p:fltVal val="360.30069"/>
                                          </p:val>
                                        </p:tav>
                                        <p:tav tm="87640">
                                          <p:val>
                                            <p:fltVal val="360.1188"/>
                                          </p:val>
                                        </p:tav>
                                        <p:tav tm="88760">
                                          <p:val>
                                            <p:fltVal val="360.03021"/>
                                          </p:val>
                                        </p:tav>
                                        <p:tav tm="89890">
                                          <p:val>
                                            <p:fltVal val="360.00229"/>
                                          </p:val>
                                        </p:tav>
                                        <p:tav tm="91010">
                                          <p:val>
                                            <p:fltVal val="360"/>
                                          </p:val>
                                        </p:tav>
                                        <p:tav tm="92130">
                                          <p:val>
                                            <p:fltVal val="360"/>
                                          </p:val>
                                        </p:tav>
                                        <p:tav tm="93260">
                                          <p:val>
                                            <p:fltVal val="360"/>
                                          </p:val>
                                        </p:tav>
                                        <p:tav tm="94380">
                                          <p:val>
                                            <p:fltVal val="360"/>
                                          </p:val>
                                        </p:tav>
                                        <p:tav tm="95510">
                                          <p:val>
                                            <p:fltVal val="360"/>
                                          </p:val>
                                        </p:tav>
                                        <p:tav tm="96630">
                                          <p:val>
                                            <p:fltVal val="360"/>
                                          </p:val>
                                        </p:tav>
                                        <p:tav tm="97750">
                                          <p:val>
                                            <p:fltVal val="360"/>
                                          </p:val>
                                        </p:tav>
                                        <p:tav tm="9888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sum">
                                        <p:cTn id="7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3d.object.translation.y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0"/>
                                          </p:val>
                                        </p:tav>
                                        <p:tav tm="2250">
                                          <p:val>
                                            <p:fltVal val="-10E-5"/>
                                          </p:val>
                                        </p:tav>
                                        <p:tav tm="3370">
                                          <p:val>
                                            <p:fltVal val="-0.0004"/>
                                          </p:val>
                                        </p:tav>
                                        <p:tav tm="4490">
                                          <p:val>
                                            <p:fltVal val="-0.0011"/>
                                          </p:val>
                                        </p:tav>
                                        <p:tav tm="5620">
                                          <p:val>
                                            <p:fltVal val="-0.0021"/>
                                          </p:val>
                                        </p:tav>
                                        <p:tav tm="6740">
                                          <p:val>
                                            <p:fltVal val="-0.0037"/>
                                          </p:val>
                                        </p:tav>
                                        <p:tav tm="7870">
                                          <p:val>
                                            <p:fltVal val="-0.0059"/>
                                          </p:val>
                                        </p:tav>
                                        <p:tav tm="8990">
                                          <p:val>
                                            <p:fltVal val="-0.0088"/>
                                          </p:val>
                                        </p:tav>
                                        <p:tav tm="10110">
                                          <p:val>
                                            <p:fltVal val="-0.0125"/>
                                          </p:val>
                                        </p:tav>
                                        <p:tav tm="11240">
                                          <p:val>
                                            <p:fltVal val="-0.0162"/>
                                          </p:val>
                                        </p:tav>
                                        <p:tav tm="12360">
                                          <p:val>
                                            <p:fltVal val="-0.0191"/>
                                          </p:val>
                                        </p:tav>
                                        <p:tav tm="13480">
                                          <p:val>
                                            <p:fltVal val="-0.0213"/>
                                          </p:val>
                                        </p:tav>
                                        <p:tav tm="14610">
                                          <p:val>
                                            <p:fltVal val="-0.0228"/>
                                          </p:val>
                                        </p:tav>
                                        <p:tav tm="15730">
                                          <p:val>
                                            <p:fltVal val="-0.0239"/>
                                          </p:val>
                                        </p:tav>
                                        <p:tav tm="16850">
                                          <p:val>
                                            <p:fltVal val="-0.0245"/>
                                          </p:val>
                                        </p:tav>
                                        <p:tav tm="17980">
                                          <p:val>
                                            <p:fltVal val="-0.0248"/>
                                          </p:val>
                                        </p:tav>
                                        <p:tav tm="19100">
                                          <p:val>
                                            <p:fltVal val="-0.0249"/>
                                          </p:val>
                                        </p:tav>
                                        <p:tav tm="20220">
                                          <p:val>
                                            <p:fltVal val="-0.0249"/>
                                          </p:val>
                                        </p:tav>
                                        <p:tav tm="21350">
                                          <p:val>
                                            <p:fltVal val="-0.0248"/>
                                          </p:val>
                                        </p:tav>
                                        <p:tav tm="22470">
                                          <p:val>
                                            <p:fltVal val="-0.0241"/>
                                          </p:val>
                                        </p:tav>
                                        <p:tav tm="23600">
                                          <p:val>
                                            <p:fltVal val="-0.022"/>
                                          </p:val>
                                        </p:tav>
                                        <p:tav tm="24720">
                                          <p:val>
                                            <p:fltVal val="-0.0179"/>
                                          </p:val>
                                        </p:tav>
                                        <p:tav tm="25840">
                                          <p:val>
                                            <p:fltVal val="-0.0113"/>
                                          </p:val>
                                        </p:tav>
                                        <p:tav tm="26970">
                                          <p:val>
                                            <p:fltVal val="-0.0013"/>
                                          </p:val>
                                        </p:tav>
                                        <p:tav tm="28090">
                                          <p:val>
                                            <p:fltVal val="0.0124"/>
                                          </p:val>
                                        </p:tav>
                                        <p:tav tm="29210">
                                          <p:val>
                                            <p:fltVal val="0.0309"/>
                                          </p:val>
                                        </p:tav>
                                        <p:tav tm="30340">
                                          <p:val>
                                            <p:fltVal val="0.0546"/>
                                          </p:val>
                                        </p:tav>
                                        <p:tav tm="31460">
                                          <p:val>
                                            <p:fltVal val="0.0842"/>
                                          </p:val>
                                        </p:tav>
                                        <p:tav tm="32580">
                                          <p:val>
                                            <p:fltVal val="0.1204"/>
                                          </p:val>
                                        </p:tav>
                                        <p:tav tm="33710">
                                          <p:val>
                                            <p:fltVal val="0.1634"/>
                                          </p:val>
                                        </p:tav>
                                        <p:tav tm="34830">
                                          <p:val>
                                            <p:fltVal val="0.2145"/>
                                          </p:val>
                                        </p:tav>
                                        <p:tav tm="35960">
                                          <p:val>
                                            <p:fltVal val="0.2711"/>
                                          </p:val>
                                        </p:tav>
                                        <p:tav tm="37080">
                                          <p:val>
                                            <p:fltVal val="0.3207"/>
                                          </p:val>
                                        </p:tav>
                                        <p:tav tm="38200">
                                          <p:val>
                                            <p:fltVal val="0.3625"/>
                                          </p:val>
                                        </p:tav>
                                        <p:tav tm="39330">
                                          <p:val>
                                            <p:fltVal val="0.3973"/>
                                          </p:val>
                                        </p:tav>
                                        <p:tav tm="40450">
                                          <p:val>
                                            <p:fltVal val="0.4256"/>
                                          </p:val>
                                        </p:tav>
                                        <p:tav tm="41570">
                                          <p:val>
                                            <p:fltVal val="0.448"/>
                                          </p:val>
                                        </p:tav>
                                        <p:tav tm="42700">
                                          <p:val>
                                            <p:fltVal val="0.4655"/>
                                          </p:val>
                                        </p:tav>
                                        <p:tav tm="43820">
                                          <p:val>
                                            <p:fltVal val="0.4786"/>
                                          </p:val>
                                        </p:tav>
                                        <p:tav tm="44940">
                                          <p:val>
                                            <p:fltVal val="0.4878"/>
                                          </p:val>
                                        </p:tav>
                                        <p:tav tm="46070">
                                          <p:val>
                                            <p:fltVal val="0.4939"/>
                                          </p:val>
                                        </p:tav>
                                        <p:tav tm="47190">
                                          <p:val>
                                            <p:fltVal val="0.4975"/>
                                          </p:val>
                                        </p:tav>
                                        <p:tav tm="48310">
                                          <p:val>
                                            <p:fltVal val="0.4993"/>
                                          </p:val>
                                        </p:tav>
                                        <p:tav tm="49440">
                                          <p:val>
                                            <p:fltVal val="0.4999"/>
                                          </p:val>
                                        </p:tav>
                                        <p:tav tm="50560">
                                          <p:val>
                                            <p:fltVal val="0.4999"/>
                                          </p:val>
                                        </p:tav>
                                        <p:tav tm="51690">
                                          <p:val>
                                            <p:fltVal val="0.4998"/>
                                          </p:val>
                                        </p:tav>
                                        <p:tav tm="52810">
                                          <p:val>
                                            <p:fltVal val="0.4988"/>
                                          </p:val>
                                        </p:tav>
                                        <p:tav tm="53930">
                                          <p:val>
                                            <p:fltVal val="0.4965"/>
                                          </p:val>
                                        </p:tav>
                                        <p:tav tm="55060">
                                          <p:val>
                                            <p:fltVal val="0.4921"/>
                                          </p:val>
                                        </p:tav>
                                        <p:tav tm="56180">
                                          <p:val>
                                            <p:fltVal val="0.485"/>
                                          </p:val>
                                        </p:tav>
                                        <p:tav tm="57300">
                                          <p:val>
                                            <p:fltVal val="0.4746"/>
                                          </p:val>
                                        </p:tav>
                                        <p:tav tm="58430">
                                          <p:val>
                                            <p:fltVal val="0.4603"/>
                                          </p:val>
                                        </p:tav>
                                        <p:tav tm="59550">
                                          <p:val>
                                            <p:fltVal val="0.4411"/>
                                          </p:val>
                                        </p:tav>
                                        <p:tav tm="60670">
                                          <p:val>
                                            <p:fltVal val="0.4169"/>
                                          </p:val>
                                        </p:tav>
                                        <p:tav tm="61800">
                                          <p:val>
                                            <p:fltVal val="0.3868"/>
                                          </p:val>
                                        </p:tav>
                                        <p:tav tm="62920">
                                          <p:val>
                                            <p:fltVal val="0.3499"/>
                                          </p:val>
                                        </p:tav>
                                        <p:tav tm="64040">
                                          <p:val>
                                            <p:fltVal val="0.306"/>
                                          </p:val>
                                        </p:tav>
                                        <p:tav tm="65170">
                                          <p:val>
                                            <p:fltVal val="0.2544"/>
                                          </p:val>
                                        </p:tav>
                                        <p:tav tm="66290">
                                          <p:val>
                                            <p:fltVal val="0.1981"/>
                                          </p:val>
                                        </p:tav>
                                        <p:tav tm="67420">
                                          <p:val>
                                            <p:fltVal val="0.1498"/>
                                          </p:val>
                                        </p:tav>
                                        <p:tav tm="68540">
                                          <p:val>
                                            <p:fltVal val="0.1087"/>
                                          </p:val>
                                        </p:tav>
                                        <p:tav tm="69660">
                                          <p:val>
                                            <p:fltVal val="0.0748"/>
                                          </p:val>
                                        </p:tav>
                                        <p:tav tm="70790">
                                          <p:val>
                                            <p:fltVal val="0.0473"/>
                                          </p:val>
                                        </p:tav>
                                        <p:tav tm="71910">
                                          <p:val>
                                            <p:fltVal val="0.0251"/>
                                          </p:val>
                                        </p:tav>
                                        <p:tav tm="73030">
                                          <p:val>
                                            <p:fltVal val="0.0082"/>
                                          </p:val>
                                        </p:tav>
                                        <p:tav tm="74160">
                                          <p:val>
                                            <p:fltVal val="-0.0044"/>
                                          </p:val>
                                        </p:tav>
                                        <p:tav tm="75280">
                                          <p:val>
                                            <p:fltVal val="-0.0134"/>
                                          </p:val>
                                        </p:tav>
                                        <p:tav tm="76400">
                                          <p:val>
                                            <p:fltVal val="-0.0192"/>
                                          </p:val>
                                        </p:tav>
                                        <p:tav tm="77530">
                                          <p:val>
                                            <p:fltVal val="-0.0227"/>
                                          </p:val>
                                        </p:tav>
                                        <p:tav tm="78650">
                                          <p:val>
                                            <p:fltVal val="-0.0244"/>
                                          </p:val>
                                        </p:tav>
                                        <p:tav tm="79780">
                                          <p:val>
                                            <p:fltVal val="-0.0249"/>
                                          </p:val>
                                        </p:tav>
                                        <p:tav tm="80900">
                                          <p:val>
                                            <p:fltVal val="-0.0249"/>
                                          </p:val>
                                        </p:tav>
                                        <p:tav tm="82020">
                                          <p:val>
                                            <p:fltVal val="-0.0244"/>
                                          </p:val>
                                        </p:tav>
                                        <p:tav tm="83150">
                                          <p:val>
                                            <p:fltVal val="-0.0219"/>
                                          </p:val>
                                        </p:tav>
                                        <p:tav tm="84270">
                                          <p:val>
                                            <p:fltVal val="-0.0156"/>
                                          </p:val>
                                        </p:tav>
                                        <p:tav tm="85390">
                                          <p:val>
                                            <p:fltVal val="-0.0039"/>
                                          </p:val>
                                        </p:tav>
                                        <p:tav tm="86520">
                                          <p:val>
                                            <p:fltVal val="0.0104"/>
                                          </p:val>
                                        </p:tav>
                                        <p:tav tm="87640">
                                          <p:val>
                                            <p:fltVal val="0.0192"/>
                                          </p:val>
                                        </p:tav>
                                        <p:tav tm="88760">
                                          <p:val>
                                            <p:fltVal val="0.0235"/>
                                          </p:val>
                                        </p:tav>
                                        <p:tav tm="89890">
                                          <p:val>
                                            <p:fltVal val="0.0248"/>
                                          </p:val>
                                        </p:tav>
                                        <p:tav tm="91010">
                                          <p:val>
                                            <p:fltVal val="0.0249"/>
                                          </p:val>
                                        </p:tav>
                                        <p:tav tm="92130">
                                          <p:val>
                                            <p:fltVal val="0.0247"/>
                                          </p:val>
                                        </p:tav>
                                        <p:tav tm="93260">
                                          <p:val>
                                            <p:fltVal val="0.0234"/>
                                          </p:val>
                                        </p:tav>
                                        <p:tav tm="94380">
                                          <p:val>
                                            <p:fltVal val="0.0202"/>
                                          </p:val>
                                        </p:tav>
                                        <p:tav tm="95510">
                                          <p:val>
                                            <p:fltVal val="0.0143"/>
                                          </p:val>
                                        </p:tav>
                                        <p:tav tm="96630">
                                          <p:val>
                                            <p:fltVal val="0.0071"/>
                                          </p:val>
                                        </p:tav>
                                        <p:tav tm="97750">
                                          <p:val>
                                            <p:fltVal val="0.0027"/>
                                          </p:val>
                                        </p:tav>
                                        <p:tav tm="98880">
                                          <p:val>
                                            <p:fltVal val="0.0007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9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0.9999"/>
                                          </p:val>
                                        </p:tav>
                                        <p:tav tm="2250">
                                          <p:val>
                                            <p:fltVal val="0.9994"/>
                                          </p:val>
                                        </p:tav>
                                        <p:tav tm="3370">
                                          <p:val>
                                            <p:fltVal val="0.9981"/>
                                          </p:val>
                                        </p:tav>
                                        <p:tav tm="4490">
                                          <p:val>
                                            <p:fltVal val="0.9955"/>
                                          </p:val>
                                        </p:tav>
                                        <p:tav tm="5620">
                                          <p:val>
                                            <p:fltVal val="0.9913"/>
                                          </p:val>
                                        </p:tav>
                                        <p:tav tm="6740">
                                          <p:val>
                                            <p:fltVal val="0.985"/>
                                          </p:val>
                                        </p:tav>
                                        <p:tav tm="7870">
                                          <p:val>
                                            <p:fltVal val="0.9763"/>
                                          </p:val>
                                        </p:tav>
                                        <p:tav tm="8990">
                                          <p:val>
                                            <p:fltVal val="0.9646"/>
                                          </p:val>
                                        </p:tav>
                                        <p:tav tm="10110">
                                          <p:val>
                                            <p:fltVal val="0.9497"/>
                                          </p:val>
                                        </p:tav>
                                        <p:tav tm="11240">
                                          <p:val>
                                            <p:fltVal val="0.9348"/>
                                          </p:val>
                                        </p:tav>
                                        <p:tav tm="12360">
                                          <p:val>
                                            <p:fltVal val="0.9232"/>
                                          </p:val>
                                        </p:tav>
                                        <p:tav tm="13480">
                                          <p:val>
                                            <p:fltVal val="0.9146"/>
                                          </p:val>
                                        </p:tav>
                                        <p:tav tm="14610">
                                          <p:val>
                                            <p:fltVal val="0.9084"/>
                                          </p:val>
                                        </p:tav>
                                        <p:tav tm="15730">
                                          <p:val>
                                            <p:fltVal val="0.9042"/>
                                          </p:val>
                                        </p:tav>
                                        <p:tav tm="16850">
                                          <p:val>
                                            <p:fltVal val="0.9017"/>
                                          </p:val>
                                        </p:tav>
                                        <p:tav tm="17980">
                                          <p:val>
                                            <p:fltVal val="0.9005"/>
                                          </p:val>
                                        </p:tav>
                                        <p:tav tm="19100">
                                          <p:val>
                                            <p:fltVal val="0.9"/>
                                          </p:val>
                                        </p:tav>
                                        <p:tav tm="20220">
                                          <p:val>
                                            <p:fltVal val="0.8999"/>
                                          </p:val>
                                        </p:tav>
                                        <p:tav tm="21350">
                                          <p:val>
                                            <p:fltVal val="0.9006"/>
                                          </p:val>
                                        </p:tav>
                                        <p:tav tm="22470">
                                          <p:val>
                                            <p:fltVal val="0.9046"/>
                                          </p:val>
                                        </p:tav>
                                        <p:tav tm="23600">
                                          <p:val>
                                            <p:fltVal val="0.9153"/>
                                          </p:val>
                                        </p:tav>
                                        <p:tav tm="24720">
                                          <p:val>
                                            <p:fltVal val="0.9362"/>
                                          </p:val>
                                        </p:tav>
                                        <p:tav tm="25840">
                                          <p:val>
                                            <p:fltVal val="0.9659"/>
                                          </p:val>
                                        </p:tav>
                                        <p:tav tm="26970">
                                          <p:val>
                                            <p:fltVal val="0.9858"/>
                                          </p:val>
                                        </p:tav>
                                        <p:tav tm="28090">
                                          <p:val>
                                            <p:fltVal val="0.9959"/>
                                          </p:val>
                                        </p:tav>
                                        <p:tav tm="29210">
                                          <p:val>
                                            <p:fltVal val="0.9995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0.9998"/>
                                          </p:val>
                                        </p:tav>
                                        <p:tav tm="68540">
                                          <p:val>
                                            <p:fltVal val="0.9987"/>
                                          </p:val>
                                        </p:tav>
                                        <p:tav tm="69660">
                                          <p:val>
                                            <p:fltVal val="0.9955"/>
                                          </p:val>
                                        </p:tav>
                                        <p:tav tm="70790">
                                          <p:val>
                                            <p:fltVal val="0.9888"/>
                                          </p:val>
                                        </p:tav>
                                        <p:tav tm="71910">
                                          <p:val>
                                            <p:fltVal val="0.9775"/>
                                          </p:val>
                                        </p:tav>
                                        <p:tav tm="73030">
                                          <p:val>
                                            <p:fltVal val="0.9605"/>
                                          </p:val>
                                        </p:tav>
                                        <p:tav tm="74160">
                                          <p:val>
                                            <p:fltVal val="0.9385"/>
                                          </p:val>
                                        </p:tav>
                                        <p:tav tm="75280">
                                          <p:val>
                                            <p:fltVal val="0.9217"/>
                                          </p:val>
                                        </p:tav>
                                        <p:tav tm="76400">
                                          <p:val>
                                            <p:fltVal val="0.9107"/>
                                          </p:val>
                                        </p:tav>
                                        <p:tav tm="77530">
                                          <p:val>
                                            <p:fltVal val="0.9042"/>
                                          </p:val>
                                        </p:tav>
                                        <p:tav tm="78650">
                                          <p:val>
                                            <p:fltVal val="0.901"/>
                                          </p:val>
                                        </p:tav>
                                        <p:tav tm="79780">
                                          <p:val>
                                            <p:fltVal val="0.9"/>
                                          </p:val>
                                        </p:tav>
                                        <p:tav tm="80900">
                                          <p:val>
                                            <p:fltVal val="0.9"/>
                                          </p:val>
                                        </p:tav>
                                        <p:tav tm="82020">
                                          <p:val>
                                            <p:fltVal val="0.901"/>
                                          </p:val>
                                        </p:tav>
                                        <p:tav tm="83150">
                                          <p:val>
                                            <p:fltVal val="0.9061"/>
                                          </p:val>
                                        </p:tav>
                                        <p:tav tm="84270">
                                          <p:val>
                                            <p:fltVal val="0.9186"/>
                                          </p:val>
                                        </p:tav>
                                        <p:tav tm="85390">
                                          <p:val>
                                            <p:fltVal val="0.942"/>
                                          </p:val>
                                        </p:tav>
                                        <p:tav tm="86520">
                                          <p:val>
                                            <p:fltVal val="0.9709"/>
                                          </p:val>
                                        </p:tav>
                                        <p:tav tm="87640">
                                          <p:val>
                                            <p:fltVal val="0.9885"/>
                                          </p:val>
                                        </p:tav>
                                        <p:tav tm="88760">
                                          <p:val>
                                            <p:fltVal val="0.997"/>
                                          </p:val>
                                        </p:tav>
                                        <p:tav tm="89890">
                                          <p:val>
                                            <p:fltVal val="0.9997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0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C21E74-99DD-42C2-9AA8-654CD58046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Recurrence Relation – Example 1 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01500BC-A673-4A7D-BEE5-BDF8BFDB17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9617" y="2650435"/>
            <a:ext cx="7262192" cy="2146852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F061DB-C26D-44D3-AFFF-F0CCA0FE3B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5487D-F89D-4406-B9CF-2FC522C0F0D5}" type="slidenum">
              <a:rPr lang="en-US" smtClean="0"/>
              <a:t>13</a:t>
            </a:fld>
            <a:endParaRPr lang="en-US"/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6" name="3D Model 5" descr="Himalayan Persian">
                <a:extLst>
                  <a:ext uri="{FF2B5EF4-FFF2-40B4-BE49-F238E27FC236}">
                    <a16:creationId xmlns:a16="http://schemas.microsoft.com/office/drawing/2014/main" id="{094C473F-5575-4640-AFC8-CAB09DBD3A22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0228714" y="5641405"/>
              <a:ext cx="984583" cy="996429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984583" cy="996429"/>
                    </a:xfrm>
                    <a:prstGeom prst="rect">
                      <a:avLst/>
                    </a:prstGeom>
                  </am3d:spPr>
                  <am3d:camera>
                    <am3d:pos x="0" y="0" z="7717970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752058" d="1000000"/>
                    <am3d:preTrans dx="37111" dy="-15011974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961083" ay="-696503" az="-198360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55540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6" name="3D Model 5" descr="Himalayan Persian">
                <a:extLst>
                  <a:ext uri="{FF2B5EF4-FFF2-40B4-BE49-F238E27FC236}">
                    <a16:creationId xmlns:a16="http://schemas.microsoft.com/office/drawing/2014/main" id="{094C473F-5575-4640-AFC8-CAB09DBD3A2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228714" y="5641405"/>
                <a:ext cx="984583" cy="99642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08256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9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-0.0012"/>
                                          </p:val>
                                        </p:tav>
                                        <p:tav tm="2250">
                                          <p:val>
                                            <p:fltVal val="-0.0098"/>
                                          </p:val>
                                        </p:tav>
                                        <p:tav tm="3370">
                                          <p:val>
                                            <p:fltVal val="-0.033"/>
                                          </p:val>
                                        </p:tav>
                                        <p:tav tm="4490">
                                          <p:val>
                                            <p:fltVal val="-0.0789"/>
                                          </p:val>
                                        </p:tav>
                                        <p:tav tm="5620">
                                          <p:val>
                                            <p:fltVal val="-0.1548"/>
                                          </p:val>
                                        </p:tav>
                                        <p:tav tm="6740">
                                          <p:val>
                                            <p:fltVal val="-0.267"/>
                                          </p:val>
                                        </p:tav>
                                        <p:tav tm="7870">
                                          <p:val>
                                            <p:fltVal val="-0.4235"/>
                                          </p:val>
                                        </p:tav>
                                        <p:tav tm="8990">
                                          <p:val>
                                            <p:fltVal val="-0.6337"/>
                                          </p:val>
                                        </p:tav>
                                        <p:tav tm="10110">
                                          <p:val>
                                            <p:fltVal val="-0.9013"/>
                                          </p:val>
                                        </p:tav>
                                        <p:tav tm="11240">
                                          <p:val>
                                            <p:fltVal val="-1.2353"/>
                                          </p:val>
                                        </p:tav>
                                        <p:tav tm="12360">
                                          <p:val>
                                            <p:fltVal val="-1.647"/>
                                          </p:val>
                                        </p:tav>
                                        <p:tav tm="13480">
                                          <p:val>
                                            <p:fltVal val="-2.0869"/>
                                          </p:val>
                                        </p:tav>
                                        <p:tav tm="14610">
                                          <p:val>
                                            <p:fltVal val="-2.4538"/>
                                          </p:val>
                                        </p:tav>
                                        <p:tav tm="15730">
                                          <p:val>
                                            <p:fltVal val="-2.7534"/>
                                          </p:val>
                                        </p:tav>
                                        <p:tav tm="16850">
                                          <p:val>
                                            <p:fltVal val="-2.9876"/>
                                          </p:val>
                                        </p:tav>
                                        <p:tav tm="17980">
                                          <p:val>
                                            <p:fltVal val="-3.1669"/>
                                          </p:val>
                                        </p:tav>
                                        <p:tav tm="19100">
                                          <p:val>
                                            <p:fltVal val="-3.2996"/>
                                          </p:val>
                                        </p:tav>
                                        <p:tav tm="20220">
                                          <p:val>
                                            <p:fltVal val="-3.3906"/>
                                          </p:val>
                                        </p:tav>
                                        <p:tav tm="21350">
                                          <p:val>
                                            <p:fltVal val="-3.4488"/>
                                          </p:val>
                                        </p:tav>
                                        <p:tav tm="22470">
                                          <p:val>
                                            <p:fltVal val="-3.4815"/>
                                          </p:val>
                                        </p:tav>
                                        <p:tav tm="23600">
                                          <p:val>
                                            <p:fltVal val="-3.4961"/>
                                          </p:val>
                                        </p:tav>
                                        <p:tav tm="24720">
                                          <p:val>
                                            <p:fltVal val="-3.4998"/>
                                          </p:val>
                                        </p:tav>
                                        <p:tav tm="25840">
                                          <p:val>
                                            <p:fltVal val="-3.0301"/>
                                          </p:val>
                                        </p:tav>
                                        <p:tav tm="26970">
                                          <p:val>
                                            <p:fltVal val="-0.9661"/>
                                          </p:val>
                                        </p:tav>
                                        <p:tav tm="28090">
                                          <p:val>
                                            <p:fltVal val="2.1525"/>
                                          </p:val>
                                        </p:tav>
                                        <p:tav tm="29210">
                                          <p:val>
                                            <p:fltVal val="6.1215"/>
                                          </p:val>
                                        </p:tav>
                                        <p:tav tm="30340">
                                          <p:val>
                                            <p:fltVal val="10.8322"/>
                                          </p:val>
                                        </p:tav>
                                        <p:tav tm="31460">
                                          <p:val>
                                            <p:fltVal val="16.2132"/>
                                          </p:val>
                                        </p:tav>
                                        <p:tav tm="32580">
                                          <p:val>
                                            <p:fltVal val="22.2128"/>
                                          </p:val>
                                        </p:tav>
                                        <p:tav tm="33710">
                                          <p:val>
                                            <p:fltVal val="28.7297"/>
                                          </p:val>
                                        </p:tav>
                                        <p:tav tm="34830">
                                          <p:val>
                                            <p:fltVal val="35.8493"/>
                                          </p:val>
                                        </p:tav>
                                        <p:tav tm="35960">
                                          <p:val>
                                            <p:fltVal val="43.4888"/>
                                          </p:val>
                                        </p:tav>
                                        <p:tav tm="37080">
                                          <p:val>
                                            <p:fltVal val="51.6257"/>
                                          </p:val>
                                        </p:tav>
                                        <p:tav tm="38200">
                                          <p:val>
                                            <p:fltVal val="60.2402"/>
                                          </p:val>
                                        </p:tav>
                                        <p:tav tm="39330">
                                          <p:val>
                                            <p:fltVal val="69.3155"/>
                                          </p:val>
                                        </p:tav>
                                        <p:tav tm="40450">
                                          <p:val>
                                            <p:fltVal val="78.8364"/>
                                          </p:val>
                                        </p:tav>
                                        <p:tav tm="41570">
                                          <p:val>
                                            <p:fltVal val="88.6987"/>
                                          </p:val>
                                        </p:tav>
                                        <p:tav tm="42700">
                                          <p:val>
                                            <p:fltVal val="99.0679"/>
                                          </p:val>
                                        </p:tav>
                                        <p:tav tm="43820">
                                          <p:val>
                                            <p:fltVal val="109.8461"/>
                                          </p:val>
                                        </p:tav>
                                        <p:tav tm="44940">
                                          <p:val>
                                            <p:fltVal val="121.0232"/>
                                          </p:val>
                                        </p:tav>
                                        <p:tav tm="46070">
                                          <p:val>
                                            <p:fltVal val="132.5899"/>
                                          </p:val>
                                        </p:tav>
                                        <p:tav tm="47190">
                                          <p:val>
                                            <p:fltVal val="144.5376"/>
                                          </p:val>
                                        </p:tav>
                                        <p:tav tm="48310">
                                          <p:val>
                                            <p:fltVal val="156.85851"/>
                                          </p:val>
                                        </p:tav>
                                        <p:tav tm="49440">
                                          <p:val>
                                            <p:fltVal val="169.43021"/>
                                          </p:val>
                                        </p:tav>
                                        <p:tav tm="50560">
                                          <p:val>
                                            <p:fltVal val="182.34309"/>
                                          </p:val>
                                        </p:tav>
                                        <p:tav tm="51690">
                                          <p:val>
                                            <p:fltVal val="195.1411"/>
                                          </p:val>
                                        </p:tav>
                                        <p:tav tm="52810">
                                          <p:val>
                                            <p:fltVal val="207.6945"/>
                                          </p:val>
                                        </p:tav>
                                        <p:tav tm="53930">
                                          <p:val>
                                            <p:fltVal val="219.77251"/>
                                          </p:val>
                                        </p:tav>
                                        <p:tav tm="55060">
                                          <p:val>
                                            <p:fltVal val="231.4814"/>
                                          </p:val>
                                        </p:tav>
                                        <p:tav tm="56180">
                                          <p:val>
                                            <p:fltVal val="242.91341"/>
                                          </p:val>
                                        </p:tav>
                                        <p:tav tm="57300">
                                          <p:val>
                                            <p:fltVal val="253.8558"/>
                                          </p:val>
                                        </p:tav>
                                        <p:tav tm="58430">
                                          <p:val>
                                            <p:fltVal val="264.40329"/>
                                          </p:val>
                                        </p:tav>
                                        <p:tav tm="59550">
                                          <p:val>
                                            <p:fltVal val="274.63501"/>
                                          </p:val>
                                        </p:tav>
                                        <p:tav tm="60670">
                                          <p:val>
                                            <p:fltVal val="284.35721"/>
                                          </p:val>
                                        </p:tav>
                                        <p:tav tm="61800">
                                          <p:val>
                                            <p:fltVal val="293.6507"/>
                                          </p:val>
                                        </p:tav>
                                        <p:tav tm="62920">
                                          <p:val>
                                            <p:fltVal val="302.57959"/>
                                          </p:val>
                                        </p:tav>
                                        <p:tav tm="64040">
                                          <p:val>
                                            <p:fltVal val="310.96921"/>
                                          </p:val>
                                        </p:tav>
                                        <p:tav tm="65170">
                                          <p:val>
                                            <p:fltVal val="318.88379"/>
                                          </p:val>
                                        </p:tav>
                                        <p:tav tm="66290">
                                          <p:val>
                                            <p:fltVal val="326.36801"/>
                                          </p:val>
                                        </p:tav>
                                        <p:tav tm="67420">
                                          <p:val>
                                            <p:fltVal val="333.26511"/>
                                          </p:val>
                                        </p:tav>
                                        <p:tav tm="68540">
                                          <p:val>
                                            <p:fltVal val="339.6712"/>
                                          </p:val>
                                        </p:tav>
                                        <p:tav tm="69660">
                                          <p:val>
                                            <p:fltVal val="345.43851"/>
                                          </p:val>
                                        </p:tav>
                                        <p:tav tm="70790">
                                          <p:val>
                                            <p:fltVal val="350.58469"/>
                                          </p:val>
                                        </p:tav>
                                        <p:tav tm="71910">
                                          <p:val>
                                            <p:fltVal val="355.09189"/>
                                          </p:val>
                                        </p:tav>
                                        <p:tav tm="73030">
                                          <p:val>
                                            <p:fltVal val="358.80179"/>
                                          </p:val>
                                        </p:tav>
                                        <p:tav tm="74160">
                                          <p:val>
                                            <p:fltVal val="361.63531"/>
                                          </p:val>
                                        </p:tav>
                                        <p:tav tm="75280">
                                          <p:val>
                                            <p:fltVal val="363.345"/>
                                          </p:val>
                                        </p:tav>
                                        <p:tav tm="76400">
                                          <p:val>
                                            <p:fltVal val="363.4978"/>
                                          </p:val>
                                        </p:tav>
                                        <p:tav tm="77530">
                                          <p:val>
                                            <p:fltVal val="363.47061"/>
                                          </p:val>
                                        </p:tav>
                                        <p:tav tm="78650">
                                          <p:val>
                                            <p:fltVal val="363.38339"/>
                                          </p:val>
                                        </p:tav>
                                        <p:tav tm="79780">
                                          <p:val>
                                            <p:fltVal val="363.20349"/>
                                          </p:val>
                                        </p:tav>
                                        <p:tav tm="80900">
                                          <p:val>
                                            <p:fltVal val="362.8963"/>
                                          </p:val>
                                        </p:tav>
                                        <p:tav tm="82020">
                                          <p:val>
                                            <p:fltVal val="362.4227"/>
                                          </p:val>
                                        </p:tav>
                                        <p:tav tm="83150">
                                          <p:val>
                                            <p:fltVal val="361.7569"/>
                                          </p:val>
                                        </p:tav>
                                        <p:tav tm="84270">
                                          <p:val>
                                            <p:fltVal val="361.0874"/>
                                          </p:val>
                                        </p:tav>
                                        <p:tav tm="85390">
                                          <p:val>
                                            <p:fltVal val="360.6105"/>
                                          </p:val>
                                        </p:tav>
                                        <p:tav tm="86520">
                                          <p:val>
                                            <p:fltVal val="360.30069"/>
                                          </p:val>
                                        </p:tav>
                                        <p:tav tm="87640">
                                          <p:val>
                                            <p:fltVal val="360.1188"/>
                                          </p:val>
                                        </p:tav>
                                        <p:tav tm="88760">
                                          <p:val>
                                            <p:fltVal val="360.03021"/>
                                          </p:val>
                                        </p:tav>
                                        <p:tav tm="89890">
                                          <p:val>
                                            <p:fltVal val="360.00229"/>
                                          </p:val>
                                        </p:tav>
                                        <p:tav tm="91010">
                                          <p:val>
                                            <p:fltVal val="360"/>
                                          </p:val>
                                        </p:tav>
                                        <p:tav tm="92130">
                                          <p:val>
                                            <p:fltVal val="360"/>
                                          </p:val>
                                        </p:tav>
                                        <p:tav tm="93260">
                                          <p:val>
                                            <p:fltVal val="360"/>
                                          </p:val>
                                        </p:tav>
                                        <p:tav tm="94380">
                                          <p:val>
                                            <p:fltVal val="360"/>
                                          </p:val>
                                        </p:tav>
                                        <p:tav tm="95510">
                                          <p:val>
                                            <p:fltVal val="360"/>
                                          </p:val>
                                        </p:tav>
                                        <p:tav tm="96630">
                                          <p:val>
                                            <p:fltVal val="360"/>
                                          </p:val>
                                        </p:tav>
                                        <p:tav tm="97750">
                                          <p:val>
                                            <p:fltVal val="360"/>
                                          </p:val>
                                        </p:tav>
                                        <p:tav tm="9888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sum">
                                        <p:cTn id="7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3d.object.translation.y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0"/>
                                          </p:val>
                                        </p:tav>
                                        <p:tav tm="2250">
                                          <p:val>
                                            <p:fltVal val="-10E-5"/>
                                          </p:val>
                                        </p:tav>
                                        <p:tav tm="3370">
                                          <p:val>
                                            <p:fltVal val="-0.0004"/>
                                          </p:val>
                                        </p:tav>
                                        <p:tav tm="4490">
                                          <p:val>
                                            <p:fltVal val="-0.0011"/>
                                          </p:val>
                                        </p:tav>
                                        <p:tav tm="5620">
                                          <p:val>
                                            <p:fltVal val="-0.0021"/>
                                          </p:val>
                                        </p:tav>
                                        <p:tav tm="6740">
                                          <p:val>
                                            <p:fltVal val="-0.0037"/>
                                          </p:val>
                                        </p:tav>
                                        <p:tav tm="7870">
                                          <p:val>
                                            <p:fltVal val="-0.0059"/>
                                          </p:val>
                                        </p:tav>
                                        <p:tav tm="8990">
                                          <p:val>
                                            <p:fltVal val="-0.0088"/>
                                          </p:val>
                                        </p:tav>
                                        <p:tav tm="10110">
                                          <p:val>
                                            <p:fltVal val="-0.0125"/>
                                          </p:val>
                                        </p:tav>
                                        <p:tav tm="11240">
                                          <p:val>
                                            <p:fltVal val="-0.0162"/>
                                          </p:val>
                                        </p:tav>
                                        <p:tav tm="12360">
                                          <p:val>
                                            <p:fltVal val="-0.0191"/>
                                          </p:val>
                                        </p:tav>
                                        <p:tav tm="13480">
                                          <p:val>
                                            <p:fltVal val="-0.0213"/>
                                          </p:val>
                                        </p:tav>
                                        <p:tav tm="14610">
                                          <p:val>
                                            <p:fltVal val="-0.0228"/>
                                          </p:val>
                                        </p:tav>
                                        <p:tav tm="15730">
                                          <p:val>
                                            <p:fltVal val="-0.0239"/>
                                          </p:val>
                                        </p:tav>
                                        <p:tav tm="16850">
                                          <p:val>
                                            <p:fltVal val="-0.0245"/>
                                          </p:val>
                                        </p:tav>
                                        <p:tav tm="17980">
                                          <p:val>
                                            <p:fltVal val="-0.0248"/>
                                          </p:val>
                                        </p:tav>
                                        <p:tav tm="19100">
                                          <p:val>
                                            <p:fltVal val="-0.0249"/>
                                          </p:val>
                                        </p:tav>
                                        <p:tav tm="20220">
                                          <p:val>
                                            <p:fltVal val="-0.0249"/>
                                          </p:val>
                                        </p:tav>
                                        <p:tav tm="21350">
                                          <p:val>
                                            <p:fltVal val="-0.0248"/>
                                          </p:val>
                                        </p:tav>
                                        <p:tav tm="22470">
                                          <p:val>
                                            <p:fltVal val="-0.0241"/>
                                          </p:val>
                                        </p:tav>
                                        <p:tav tm="23600">
                                          <p:val>
                                            <p:fltVal val="-0.022"/>
                                          </p:val>
                                        </p:tav>
                                        <p:tav tm="24720">
                                          <p:val>
                                            <p:fltVal val="-0.0179"/>
                                          </p:val>
                                        </p:tav>
                                        <p:tav tm="25840">
                                          <p:val>
                                            <p:fltVal val="-0.0113"/>
                                          </p:val>
                                        </p:tav>
                                        <p:tav tm="26970">
                                          <p:val>
                                            <p:fltVal val="-0.0013"/>
                                          </p:val>
                                        </p:tav>
                                        <p:tav tm="28090">
                                          <p:val>
                                            <p:fltVal val="0.0124"/>
                                          </p:val>
                                        </p:tav>
                                        <p:tav tm="29210">
                                          <p:val>
                                            <p:fltVal val="0.0309"/>
                                          </p:val>
                                        </p:tav>
                                        <p:tav tm="30340">
                                          <p:val>
                                            <p:fltVal val="0.0546"/>
                                          </p:val>
                                        </p:tav>
                                        <p:tav tm="31460">
                                          <p:val>
                                            <p:fltVal val="0.0842"/>
                                          </p:val>
                                        </p:tav>
                                        <p:tav tm="32580">
                                          <p:val>
                                            <p:fltVal val="0.1204"/>
                                          </p:val>
                                        </p:tav>
                                        <p:tav tm="33710">
                                          <p:val>
                                            <p:fltVal val="0.1634"/>
                                          </p:val>
                                        </p:tav>
                                        <p:tav tm="34830">
                                          <p:val>
                                            <p:fltVal val="0.2145"/>
                                          </p:val>
                                        </p:tav>
                                        <p:tav tm="35960">
                                          <p:val>
                                            <p:fltVal val="0.2711"/>
                                          </p:val>
                                        </p:tav>
                                        <p:tav tm="37080">
                                          <p:val>
                                            <p:fltVal val="0.3207"/>
                                          </p:val>
                                        </p:tav>
                                        <p:tav tm="38200">
                                          <p:val>
                                            <p:fltVal val="0.3625"/>
                                          </p:val>
                                        </p:tav>
                                        <p:tav tm="39330">
                                          <p:val>
                                            <p:fltVal val="0.3973"/>
                                          </p:val>
                                        </p:tav>
                                        <p:tav tm="40450">
                                          <p:val>
                                            <p:fltVal val="0.4256"/>
                                          </p:val>
                                        </p:tav>
                                        <p:tav tm="41570">
                                          <p:val>
                                            <p:fltVal val="0.448"/>
                                          </p:val>
                                        </p:tav>
                                        <p:tav tm="42700">
                                          <p:val>
                                            <p:fltVal val="0.4655"/>
                                          </p:val>
                                        </p:tav>
                                        <p:tav tm="43820">
                                          <p:val>
                                            <p:fltVal val="0.4786"/>
                                          </p:val>
                                        </p:tav>
                                        <p:tav tm="44940">
                                          <p:val>
                                            <p:fltVal val="0.4878"/>
                                          </p:val>
                                        </p:tav>
                                        <p:tav tm="46070">
                                          <p:val>
                                            <p:fltVal val="0.4939"/>
                                          </p:val>
                                        </p:tav>
                                        <p:tav tm="47190">
                                          <p:val>
                                            <p:fltVal val="0.4975"/>
                                          </p:val>
                                        </p:tav>
                                        <p:tav tm="48310">
                                          <p:val>
                                            <p:fltVal val="0.4993"/>
                                          </p:val>
                                        </p:tav>
                                        <p:tav tm="49440">
                                          <p:val>
                                            <p:fltVal val="0.4999"/>
                                          </p:val>
                                        </p:tav>
                                        <p:tav tm="50560">
                                          <p:val>
                                            <p:fltVal val="0.4999"/>
                                          </p:val>
                                        </p:tav>
                                        <p:tav tm="51690">
                                          <p:val>
                                            <p:fltVal val="0.4998"/>
                                          </p:val>
                                        </p:tav>
                                        <p:tav tm="52810">
                                          <p:val>
                                            <p:fltVal val="0.4988"/>
                                          </p:val>
                                        </p:tav>
                                        <p:tav tm="53930">
                                          <p:val>
                                            <p:fltVal val="0.4965"/>
                                          </p:val>
                                        </p:tav>
                                        <p:tav tm="55060">
                                          <p:val>
                                            <p:fltVal val="0.4921"/>
                                          </p:val>
                                        </p:tav>
                                        <p:tav tm="56180">
                                          <p:val>
                                            <p:fltVal val="0.485"/>
                                          </p:val>
                                        </p:tav>
                                        <p:tav tm="57300">
                                          <p:val>
                                            <p:fltVal val="0.4746"/>
                                          </p:val>
                                        </p:tav>
                                        <p:tav tm="58430">
                                          <p:val>
                                            <p:fltVal val="0.4603"/>
                                          </p:val>
                                        </p:tav>
                                        <p:tav tm="59550">
                                          <p:val>
                                            <p:fltVal val="0.4411"/>
                                          </p:val>
                                        </p:tav>
                                        <p:tav tm="60670">
                                          <p:val>
                                            <p:fltVal val="0.4169"/>
                                          </p:val>
                                        </p:tav>
                                        <p:tav tm="61800">
                                          <p:val>
                                            <p:fltVal val="0.3868"/>
                                          </p:val>
                                        </p:tav>
                                        <p:tav tm="62920">
                                          <p:val>
                                            <p:fltVal val="0.3499"/>
                                          </p:val>
                                        </p:tav>
                                        <p:tav tm="64040">
                                          <p:val>
                                            <p:fltVal val="0.306"/>
                                          </p:val>
                                        </p:tav>
                                        <p:tav tm="65170">
                                          <p:val>
                                            <p:fltVal val="0.2544"/>
                                          </p:val>
                                        </p:tav>
                                        <p:tav tm="66290">
                                          <p:val>
                                            <p:fltVal val="0.1981"/>
                                          </p:val>
                                        </p:tav>
                                        <p:tav tm="67420">
                                          <p:val>
                                            <p:fltVal val="0.1498"/>
                                          </p:val>
                                        </p:tav>
                                        <p:tav tm="68540">
                                          <p:val>
                                            <p:fltVal val="0.1087"/>
                                          </p:val>
                                        </p:tav>
                                        <p:tav tm="69660">
                                          <p:val>
                                            <p:fltVal val="0.0748"/>
                                          </p:val>
                                        </p:tav>
                                        <p:tav tm="70790">
                                          <p:val>
                                            <p:fltVal val="0.0473"/>
                                          </p:val>
                                        </p:tav>
                                        <p:tav tm="71910">
                                          <p:val>
                                            <p:fltVal val="0.0251"/>
                                          </p:val>
                                        </p:tav>
                                        <p:tav tm="73030">
                                          <p:val>
                                            <p:fltVal val="0.0082"/>
                                          </p:val>
                                        </p:tav>
                                        <p:tav tm="74160">
                                          <p:val>
                                            <p:fltVal val="-0.0044"/>
                                          </p:val>
                                        </p:tav>
                                        <p:tav tm="75280">
                                          <p:val>
                                            <p:fltVal val="-0.0134"/>
                                          </p:val>
                                        </p:tav>
                                        <p:tav tm="76400">
                                          <p:val>
                                            <p:fltVal val="-0.0192"/>
                                          </p:val>
                                        </p:tav>
                                        <p:tav tm="77530">
                                          <p:val>
                                            <p:fltVal val="-0.0227"/>
                                          </p:val>
                                        </p:tav>
                                        <p:tav tm="78650">
                                          <p:val>
                                            <p:fltVal val="-0.0244"/>
                                          </p:val>
                                        </p:tav>
                                        <p:tav tm="79780">
                                          <p:val>
                                            <p:fltVal val="-0.0249"/>
                                          </p:val>
                                        </p:tav>
                                        <p:tav tm="80900">
                                          <p:val>
                                            <p:fltVal val="-0.0249"/>
                                          </p:val>
                                        </p:tav>
                                        <p:tav tm="82020">
                                          <p:val>
                                            <p:fltVal val="-0.0244"/>
                                          </p:val>
                                        </p:tav>
                                        <p:tav tm="83150">
                                          <p:val>
                                            <p:fltVal val="-0.0219"/>
                                          </p:val>
                                        </p:tav>
                                        <p:tav tm="84270">
                                          <p:val>
                                            <p:fltVal val="-0.0156"/>
                                          </p:val>
                                        </p:tav>
                                        <p:tav tm="85390">
                                          <p:val>
                                            <p:fltVal val="-0.0039"/>
                                          </p:val>
                                        </p:tav>
                                        <p:tav tm="86520">
                                          <p:val>
                                            <p:fltVal val="0.0104"/>
                                          </p:val>
                                        </p:tav>
                                        <p:tav tm="87640">
                                          <p:val>
                                            <p:fltVal val="0.0192"/>
                                          </p:val>
                                        </p:tav>
                                        <p:tav tm="88760">
                                          <p:val>
                                            <p:fltVal val="0.0235"/>
                                          </p:val>
                                        </p:tav>
                                        <p:tav tm="89890">
                                          <p:val>
                                            <p:fltVal val="0.0248"/>
                                          </p:val>
                                        </p:tav>
                                        <p:tav tm="91010">
                                          <p:val>
                                            <p:fltVal val="0.0249"/>
                                          </p:val>
                                        </p:tav>
                                        <p:tav tm="92130">
                                          <p:val>
                                            <p:fltVal val="0.0247"/>
                                          </p:val>
                                        </p:tav>
                                        <p:tav tm="93260">
                                          <p:val>
                                            <p:fltVal val="0.0234"/>
                                          </p:val>
                                        </p:tav>
                                        <p:tav tm="94380">
                                          <p:val>
                                            <p:fltVal val="0.0202"/>
                                          </p:val>
                                        </p:tav>
                                        <p:tav tm="95510">
                                          <p:val>
                                            <p:fltVal val="0.0143"/>
                                          </p:val>
                                        </p:tav>
                                        <p:tav tm="96630">
                                          <p:val>
                                            <p:fltVal val="0.0071"/>
                                          </p:val>
                                        </p:tav>
                                        <p:tav tm="97750">
                                          <p:val>
                                            <p:fltVal val="0.0027"/>
                                          </p:val>
                                        </p:tav>
                                        <p:tav tm="98880">
                                          <p:val>
                                            <p:fltVal val="0.0007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9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0.9999"/>
                                          </p:val>
                                        </p:tav>
                                        <p:tav tm="2250">
                                          <p:val>
                                            <p:fltVal val="0.9994"/>
                                          </p:val>
                                        </p:tav>
                                        <p:tav tm="3370">
                                          <p:val>
                                            <p:fltVal val="0.9981"/>
                                          </p:val>
                                        </p:tav>
                                        <p:tav tm="4490">
                                          <p:val>
                                            <p:fltVal val="0.9955"/>
                                          </p:val>
                                        </p:tav>
                                        <p:tav tm="5620">
                                          <p:val>
                                            <p:fltVal val="0.9913"/>
                                          </p:val>
                                        </p:tav>
                                        <p:tav tm="6740">
                                          <p:val>
                                            <p:fltVal val="0.985"/>
                                          </p:val>
                                        </p:tav>
                                        <p:tav tm="7870">
                                          <p:val>
                                            <p:fltVal val="0.9763"/>
                                          </p:val>
                                        </p:tav>
                                        <p:tav tm="8990">
                                          <p:val>
                                            <p:fltVal val="0.9646"/>
                                          </p:val>
                                        </p:tav>
                                        <p:tav tm="10110">
                                          <p:val>
                                            <p:fltVal val="0.9497"/>
                                          </p:val>
                                        </p:tav>
                                        <p:tav tm="11240">
                                          <p:val>
                                            <p:fltVal val="0.9348"/>
                                          </p:val>
                                        </p:tav>
                                        <p:tav tm="12360">
                                          <p:val>
                                            <p:fltVal val="0.9232"/>
                                          </p:val>
                                        </p:tav>
                                        <p:tav tm="13480">
                                          <p:val>
                                            <p:fltVal val="0.9146"/>
                                          </p:val>
                                        </p:tav>
                                        <p:tav tm="14610">
                                          <p:val>
                                            <p:fltVal val="0.9084"/>
                                          </p:val>
                                        </p:tav>
                                        <p:tav tm="15730">
                                          <p:val>
                                            <p:fltVal val="0.9042"/>
                                          </p:val>
                                        </p:tav>
                                        <p:tav tm="16850">
                                          <p:val>
                                            <p:fltVal val="0.9017"/>
                                          </p:val>
                                        </p:tav>
                                        <p:tav tm="17980">
                                          <p:val>
                                            <p:fltVal val="0.9005"/>
                                          </p:val>
                                        </p:tav>
                                        <p:tav tm="19100">
                                          <p:val>
                                            <p:fltVal val="0.9"/>
                                          </p:val>
                                        </p:tav>
                                        <p:tav tm="20220">
                                          <p:val>
                                            <p:fltVal val="0.8999"/>
                                          </p:val>
                                        </p:tav>
                                        <p:tav tm="21350">
                                          <p:val>
                                            <p:fltVal val="0.9006"/>
                                          </p:val>
                                        </p:tav>
                                        <p:tav tm="22470">
                                          <p:val>
                                            <p:fltVal val="0.9046"/>
                                          </p:val>
                                        </p:tav>
                                        <p:tav tm="23600">
                                          <p:val>
                                            <p:fltVal val="0.9153"/>
                                          </p:val>
                                        </p:tav>
                                        <p:tav tm="24720">
                                          <p:val>
                                            <p:fltVal val="0.9362"/>
                                          </p:val>
                                        </p:tav>
                                        <p:tav tm="25840">
                                          <p:val>
                                            <p:fltVal val="0.9659"/>
                                          </p:val>
                                        </p:tav>
                                        <p:tav tm="26970">
                                          <p:val>
                                            <p:fltVal val="0.9858"/>
                                          </p:val>
                                        </p:tav>
                                        <p:tav tm="28090">
                                          <p:val>
                                            <p:fltVal val="0.9959"/>
                                          </p:val>
                                        </p:tav>
                                        <p:tav tm="29210">
                                          <p:val>
                                            <p:fltVal val="0.9995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0.9998"/>
                                          </p:val>
                                        </p:tav>
                                        <p:tav tm="68540">
                                          <p:val>
                                            <p:fltVal val="0.9987"/>
                                          </p:val>
                                        </p:tav>
                                        <p:tav tm="69660">
                                          <p:val>
                                            <p:fltVal val="0.9955"/>
                                          </p:val>
                                        </p:tav>
                                        <p:tav tm="70790">
                                          <p:val>
                                            <p:fltVal val="0.9888"/>
                                          </p:val>
                                        </p:tav>
                                        <p:tav tm="71910">
                                          <p:val>
                                            <p:fltVal val="0.9775"/>
                                          </p:val>
                                        </p:tav>
                                        <p:tav tm="73030">
                                          <p:val>
                                            <p:fltVal val="0.9605"/>
                                          </p:val>
                                        </p:tav>
                                        <p:tav tm="74160">
                                          <p:val>
                                            <p:fltVal val="0.9385"/>
                                          </p:val>
                                        </p:tav>
                                        <p:tav tm="75280">
                                          <p:val>
                                            <p:fltVal val="0.9217"/>
                                          </p:val>
                                        </p:tav>
                                        <p:tav tm="76400">
                                          <p:val>
                                            <p:fltVal val="0.9107"/>
                                          </p:val>
                                        </p:tav>
                                        <p:tav tm="77530">
                                          <p:val>
                                            <p:fltVal val="0.9042"/>
                                          </p:val>
                                        </p:tav>
                                        <p:tav tm="78650">
                                          <p:val>
                                            <p:fltVal val="0.901"/>
                                          </p:val>
                                        </p:tav>
                                        <p:tav tm="79780">
                                          <p:val>
                                            <p:fltVal val="0.9"/>
                                          </p:val>
                                        </p:tav>
                                        <p:tav tm="80900">
                                          <p:val>
                                            <p:fltVal val="0.9"/>
                                          </p:val>
                                        </p:tav>
                                        <p:tav tm="82020">
                                          <p:val>
                                            <p:fltVal val="0.901"/>
                                          </p:val>
                                        </p:tav>
                                        <p:tav tm="83150">
                                          <p:val>
                                            <p:fltVal val="0.9061"/>
                                          </p:val>
                                        </p:tav>
                                        <p:tav tm="84270">
                                          <p:val>
                                            <p:fltVal val="0.9186"/>
                                          </p:val>
                                        </p:tav>
                                        <p:tav tm="85390">
                                          <p:val>
                                            <p:fltVal val="0.942"/>
                                          </p:val>
                                        </p:tav>
                                        <p:tav tm="86520">
                                          <p:val>
                                            <p:fltVal val="0.9709"/>
                                          </p:val>
                                        </p:tav>
                                        <p:tav tm="87640">
                                          <p:val>
                                            <p:fltVal val="0.9885"/>
                                          </p:val>
                                        </p:tav>
                                        <p:tav tm="88760">
                                          <p:val>
                                            <p:fltVal val="0.997"/>
                                          </p:val>
                                        </p:tav>
                                        <p:tav tm="89890">
                                          <p:val>
                                            <p:fltVal val="0.9997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A2ECCC-86A4-4372-9B5D-574EBEBB30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Recurrence Relation – Example 1 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BF69493-1F49-4B2F-A6A1-FAEAF62B66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75" y="1825625"/>
            <a:ext cx="9978886" cy="4351338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4C1F11-992C-4642-B655-81CF61FC4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5487D-F89D-4406-B9CF-2FC522C0F0D5}" type="slidenum">
              <a:rPr lang="en-US" smtClean="0"/>
              <a:t>14</a:t>
            </a:fld>
            <a:endParaRPr lang="en-US"/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6" name="3D Model 5" descr="Himalayan Persian">
                <a:extLst>
                  <a:ext uri="{FF2B5EF4-FFF2-40B4-BE49-F238E27FC236}">
                    <a16:creationId xmlns:a16="http://schemas.microsoft.com/office/drawing/2014/main" id="{A84A76C7-F139-40F8-AE2E-B7C48870B5C1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0228714" y="5641405"/>
              <a:ext cx="984583" cy="996429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984583" cy="996429"/>
                    </a:xfrm>
                    <a:prstGeom prst="rect">
                      <a:avLst/>
                    </a:prstGeom>
                  </am3d:spPr>
                  <am3d:camera>
                    <am3d:pos x="0" y="0" z="7717970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752058" d="1000000"/>
                    <am3d:preTrans dx="37111" dy="-15011974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961083" ay="-696503" az="-198360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55540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6" name="3D Model 5" descr="Himalayan Persian">
                <a:extLst>
                  <a:ext uri="{FF2B5EF4-FFF2-40B4-BE49-F238E27FC236}">
                    <a16:creationId xmlns:a16="http://schemas.microsoft.com/office/drawing/2014/main" id="{A84A76C7-F139-40F8-AE2E-B7C48870B5C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228714" y="5641405"/>
                <a:ext cx="984583" cy="99642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10012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9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-0.0012"/>
                                          </p:val>
                                        </p:tav>
                                        <p:tav tm="2250">
                                          <p:val>
                                            <p:fltVal val="-0.0098"/>
                                          </p:val>
                                        </p:tav>
                                        <p:tav tm="3370">
                                          <p:val>
                                            <p:fltVal val="-0.033"/>
                                          </p:val>
                                        </p:tav>
                                        <p:tav tm="4490">
                                          <p:val>
                                            <p:fltVal val="-0.0789"/>
                                          </p:val>
                                        </p:tav>
                                        <p:tav tm="5620">
                                          <p:val>
                                            <p:fltVal val="-0.1548"/>
                                          </p:val>
                                        </p:tav>
                                        <p:tav tm="6740">
                                          <p:val>
                                            <p:fltVal val="-0.267"/>
                                          </p:val>
                                        </p:tav>
                                        <p:tav tm="7870">
                                          <p:val>
                                            <p:fltVal val="-0.4235"/>
                                          </p:val>
                                        </p:tav>
                                        <p:tav tm="8990">
                                          <p:val>
                                            <p:fltVal val="-0.6337"/>
                                          </p:val>
                                        </p:tav>
                                        <p:tav tm="10110">
                                          <p:val>
                                            <p:fltVal val="-0.9013"/>
                                          </p:val>
                                        </p:tav>
                                        <p:tav tm="11240">
                                          <p:val>
                                            <p:fltVal val="-1.2353"/>
                                          </p:val>
                                        </p:tav>
                                        <p:tav tm="12360">
                                          <p:val>
                                            <p:fltVal val="-1.647"/>
                                          </p:val>
                                        </p:tav>
                                        <p:tav tm="13480">
                                          <p:val>
                                            <p:fltVal val="-2.0869"/>
                                          </p:val>
                                        </p:tav>
                                        <p:tav tm="14610">
                                          <p:val>
                                            <p:fltVal val="-2.4538"/>
                                          </p:val>
                                        </p:tav>
                                        <p:tav tm="15730">
                                          <p:val>
                                            <p:fltVal val="-2.7534"/>
                                          </p:val>
                                        </p:tav>
                                        <p:tav tm="16850">
                                          <p:val>
                                            <p:fltVal val="-2.9876"/>
                                          </p:val>
                                        </p:tav>
                                        <p:tav tm="17980">
                                          <p:val>
                                            <p:fltVal val="-3.1669"/>
                                          </p:val>
                                        </p:tav>
                                        <p:tav tm="19100">
                                          <p:val>
                                            <p:fltVal val="-3.2996"/>
                                          </p:val>
                                        </p:tav>
                                        <p:tav tm="20220">
                                          <p:val>
                                            <p:fltVal val="-3.3906"/>
                                          </p:val>
                                        </p:tav>
                                        <p:tav tm="21350">
                                          <p:val>
                                            <p:fltVal val="-3.4488"/>
                                          </p:val>
                                        </p:tav>
                                        <p:tav tm="22470">
                                          <p:val>
                                            <p:fltVal val="-3.4815"/>
                                          </p:val>
                                        </p:tav>
                                        <p:tav tm="23600">
                                          <p:val>
                                            <p:fltVal val="-3.4961"/>
                                          </p:val>
                                        </p:tav>
                                        <p:tav tm="24720">
                                          <p:val>
                                            <p:fltVal val="-3.4998"/>
                                          </p:val>
                                        </p:tav>
                                        <p:tav tm="25840">
                                          <p:val>
                                            <p:fltVal val="-3.0301"/>
                                          </p:val>
                                        </p:tav>
                                        <p:tav tm="26970">
                                          <p:val>
                                            <p:fltVal val="-0.9661"/>
                                          </p:val>
                                        </p:tav>
                                        <p:tav tm="28090">
                                          <p:val>
                                            <p:fltVal val="2.1525"/>
                                          </p:val>
                                        </p:tav>
                                        <p:tav tm="29210">
                                          <p:val>
                                            <p:fltVal val="6.1215"/>
                                          </p:val>
                                        </p:tav>
                                        <p:tav tm="30340">
                                          <p:val>
                                            <p:fltVal val="10.8322"/>
                                          </p:val>
                                        </p:tav>
                                        <p:tav tm="31460">
                                          <p:val>
                                            <p:fltVal val="16.2132"/>
                                          </p:val>
                                        </p:tav>
                                        <p:tav tm="32580">
                                          <p:val>
                                            <p:fltVal val="22.2128"/>
                                          </p:val>
                                        </p:tav>
                                        <p:tav tm="33710">
                                          <p:val>
                                            <p:fltVal val="28.7297"/>
                                          </p:val>
                                        </p:tav>
                                        <p:tav tm="34830">
                                          <p:val>
                                            <p:fltVal val="35.8493"/>
                                          </p:val>
                                        </p:tav>
                                        <p:tav tm="35960">
                                          <p:val>
                                            <p:fltVal val="43.4888"/>
                                          </p:val>
                                        </p:tav>
                                        <p:tav tm="37080">
                                          <p:val>
                                            <p:fltVal val="51.6257"/>
                                          </p:val>
                                        </p:tav>
                                        <p:tav tm="38200">
                                          <p:val>
                                            <p:fltVal val="60.2402"/>
                                          </p:val>
                                        </p:tav>
                                        <p:tav tm="39330">
                                          <p:val>
                                            <p:fltVal val="69.3155"/>
                                          </p:val>
                                        </p:tav>
                                        <p:tav tm="40450">
                                          <p:val>
                                            <p:fltVal val="78.8364"/>
                                          </p:val>
                                        </p:tav>
                                        <p:tav tm="41570">
                                          <p:val>
                                            <p:fltVal val="88.6987"/>
                                          </p:val>
                                        </p:tav>
                                        <p:tav tm="42700">
                                          <p:val>
                                            <p:fltVal val="99.0679"/>
                                          </p:val>
                                        </p:tav>
                                        <p:tav tm="43820">
                                          <p:val>
                                            <p:fltVal val="109.8461"/>
                                          </p:val>
                                        </p:tav>
                                        <p:tav tm="44940">
                                          <p:val>
                                            <p:fltVal val="121.0232"/>
                                          </p:val>
                                        </p:tav>
                                        <p:tav tm="46070">
                                          <p:val>
                                            <p:fltVal val="132.5899"/>
                                          </p:val>
                                        </p:tav>
                                        <p:tav tm="47190">
                                          <p:val>
                                            <p:fltVal val="144.5376"/>
                                          </p:val>
                                        </p:tav>
                                        <p:tav tm="48310">
                                          <p:val>
                                            <p:fltVal val="156.85851"/>
                                          </p:val>
                                        </p:tav>
                                        <p:tav tm="49440">
                                          <p:val>
                                            <p:fltVal val="169.43021"/>
                                          </p:val>
                                        </p:tav>
                                        <p:tav tm="50560">
                                          <p:val>
                                            <p:fltVal val="182.34309"/>
                                          </p:val>
                                        </p:tav>
                                        <p:tav tm="51690">
                                          <p:val>
                                            <p:fltVal val="195.1411"/>
                                          </p:val>
                                        </p:tav>
                                        <p:tav tm="52810">
                                          <p:val>
                                            <p:fltVal val="207.6945"/>
                                          </p:val>
                                        </p:tav>
                                        <p:tav tm="53930">
                                          <p:val>
                                            <p:fltVal val="219.77251"/>
                                          </p:val>
                                        </p:tav>
                                        <p:tav tm="55060">
                                          <p:val>
                                            <p:fltVal val="231.4814"/>
                                          </p:val>
                                        </p:tav>
                                        <p:tav tm="56180">
                                          <p:val>
                                            <p:fltVal val="242.91341"/>
                                          </p:val>
                                        </p:tav>
                                        <p:tav tm="57300">
                                          <p:val>
                                            <p:fltVal val="253.8558"/>
                                          </p:val>
                                        </p:tav>
                                        <p:tav tm="58430">
                                          <p:val>
                                            <p:fltVal val="264.40329"/>
                                          </p:val>
                                        </p:tav>
                                        <p:tav tm="59550">
                                          <p:val>
                                            <p:fltVal val="274.63501"/>
                                          </p:val>
                                        </p:tav>
                                        <p:tav tm="60670">
                                          <p:val>
                                            <p:fltVal val="284.35721"/>
                                          </p:val>
                                        </p:tav>
                                        <p:tav tm="61800">
                                          <p:val>
                                            <p:fltVal val="293.6507"/>
                                          </p:val>
                                        </p:tav>
                                        <p:tav tm="62920">
                                          <p:val>
                                            <p:fltVal val="302.57959"/>
                                          </p:val>
                                        </p:tav>
                                        <p:tav tm="64040">
                                          <p:val>
                                            <p:fltVal val="310.96921"/>
                                          </p:val>
                                        </p:tav>
                                        <p:tav tm="65170">
                                          <p:val>
                                            <p:fltVal val="318.88379"/>
                                          </p:val>
                                        </p:tav>
                                        <p:tav tm="66290">
                                          <p:val>
                                            <p:fltVal val="326.36801"/>
                                          </p:val>
                                        </p:tav>
                                        <p:tav tm="67420">
                                          <p:val>
                                            <p:fltVal val="333.26511"/>
                                          </p:val>
                                        </p:tav>
                                        <p:tav tm="68540">
                                          <p:val>
                                            <p:fltVal val="339.6712"/>
                                          </p:val>
                                        </p:tav>
                                        <p:tav tm="69660">
                                          <p:val>
                                            <p:fltVal val="345.43851"/>
                                          </p:val>
                                        </p:tav>
                                        <p:tav tm="70790">
                                          <p:val>
                                            <p:fltVal val="350.58469"/>
                                          </p:val>
                                        </p:tav>
                                        <p:tav tm="71910">
                                          <p:val>
                                            <p:fltVal val="355.09189"/>
                                          </p:val>
                                        </p:tav>
                                        <p:tav tm="73030">
                                          <p:val>
                                            <p:fltVal val="358.80179"/>
                                          </p:val>
                                        </p:tav>
                                        <p:tav tm="74160">
                                          <p:val>
                                            <p:fltVal val="361.63531"/>
                                          </p:val>
                                        </p:tav>
                                        <p:tav tm="75280">
                                          <p:val>
                                            <p:fltVal val="363.345"/>
                                          </p:val>
                                        </p:tav>
                                        <p:tav tm="76400">
                                          <p:val>
                                            <p:fltVal val="363.4978"/>
                                          </p:val>
                                        </p:tav>
                                        <p:tav tm="77530">
                                          <p:val>
                                            <p:fltVal val="363.47061"/>
                                          </p:val>
                                        </p:tav>
                                        <p:tav tm="78650">
                                          <p:val>
                                            <p:fltVal val="363.38339"/>
                                          </p:val>
                                        </p:tav>
                                        <p:tav tm="79780">
                                          <p:val>
                                            <p:fltVal val="363.20349"/>
                                          </p:val>
                                        </p:tav>
                                        <p:tav tm="80900">
                                          <p:val>
                                            <p:fltVal val="362.8963"/>
                                          </p:val>
                                        </p:tav>
                                        <p:tav tm="82020">
                                          <p:val>
                                            <p:fltVal val="362.4227"/>
                                          </p:val>
                                        </p:tav>
                                        <p:tav tm="83150">
                                          <p:val>
                                            <p:fltVal val="361.7569"/>
                                          </p:val>
                                        </p:tav>
                                        <p:tav tm="84270">
                                          <p:val>
                                            <p:fltVal val="361.0874"/>
                                          </p:val>
                                        </p:tav>
                                        <p:tav tm="85390">
                                          <p:val>
                                            <p:fltVal val="360.6105"/>
                                          </p:val>
                                        </p:tav>
                                        <p:tav tm="86520">
                                          <p:val>
                                            <p:fltVal val="360.30069"/>
                                          </p:val>
                                        </p:tav>
                                        <p:tav tm="87640">
                                          <p:val>
                                            <p:fltVal val="360.1188"/>
                                          </p:val>
                                        </p:tav>
                                        <p:tav tm="88760">
                                          <p:val>
                                            <p:fltVal val="360.03021"/>
                                          </p:val>
                                        </p:tav>
                                        <p:tav tm="89890">
                                          <p:val>
                                            <p:fltVal val="360.00229"/>
                                          </p:val>
                                        </p:tav>
                                        <p:tav tm="91010">
                                          <p:val>
                                            <p:fltVal val="360"/>
                                          </p:val>
                                        </p:tav>
                                        <p:tav tm="92130">
                                          <p:val>
                                            <p:fltVal val="360"/>
                                          </p:val>
                                        </p:tav>
                                        <p:tav tm="93260">
                                          <p:val>
                                            <p:fltVal val="360"/>
                                          </p:val>
                                        </p:tav>
                                        <p:tav tm="94380">
                                          <p:val>
                                            <p:fltVal val="360"/>
                                          </p:val>
                                        </p:tav>
                                        <p:tav tm="95510">
                                          <p:val>
                                            <p:fltVal val="360"/>
                                          </p:val>
                                        </p:tav>
                                        <p:tav tm="96630">
                                          <p:val>
                                            <p:fltVal val="360"/>
                                          </p:val>
                                        </p:tav>
                                        <p:tav tm="97750">
                                          <p:val>
                                            <p:fltVal val="360"/>
                                          </p:val>
                                        </p:tav>
                                        <p:tav tm="9888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sum">
                                        <p:cTn id="7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3d.object.translation.y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0"/>
                                          </p:val>
                                        </p:tav>
                                        <p:tav tm="2250">
                                          <p:val>
                                            <p:fltVal val="-10E-5"/>
                                          </p:val>
                                        </p:tav>
                                        <p:tav tm="3370">
                                          <p:val>
                                            <p:fltVal val="-0.0004"/>
                                          </p:val>
                                        </p:tav>
                                        <p:tav tm="4490">
                                          <p:val>
                                            <p:fltVal val="-0.0011"/>
                                          </p:val>
                                        </p:tav>
                                        <p:tav tm="5620">
                                          <p:val>
                                            <p:fltVal val="-0.0021"/>
                                          </p:val>
                                        </p:tav>
                                        <p:tav tm="6740">
                                          <p:val>
                                            <p:fltVal val="-0.0037"/>
                                          </p:val>
                                        </p:tav>
                                        <p:tav tm="7870">
                                          <p:val>
                                            <p:fltVal val="-0.0059"/>
                                          </p:val>
                                        </p:tav>
                                        <p:tav tm="8990">
                                          <p:val>
                                            <p:fltVal val="-0.0088"/>
                                          </p:val>
                                        </p:tav>
                                        <p:tav tm="10110">
                                          <p:val>
                                            <p:fltVal val="-0.0125"/>
                                          </p:val>
                                        </p:tav>
                                        <p:tav tm="11240">
                                          <p:val>
                                            <p:fltVal val="-0.0162"/>
                                          </p:val>
                                        </p:tav>
                                        <p:tav tm="12360">
                                          <p:val>
                                            <p:fltVal val="-0.0191"/>
                                          </p:val>
                                        </p:tav>
                                        <p:tav tm="13480">
                                          <p:val>
                                            <p:fltVal val="-0.0213"/>
                                          </p:val>
                                        </p:tav>
                                        <p:tav tm="14610">
                                          <p:val>
                                            <p:fltVal val="-0.0228"/>
                                          </p:val>
                                        </p:tav>
                                        <p:tav tm="15730">
                                          <p:val>
                                            <p:fltVal val="-0.0239"/>
                                          </p:val>
                                        </p:tav>
                                        <p:tav tm="16850">
                                          <p:val>
                                            <p:fltVal val="-0.0245"/>
                                          </p:val>
                                        </p:tav>
                                        <p:tav tm="17980">
                                          <p:val>
                                            <p:fltVal val="-0.0248"/>
                                          </p:val>
                                        </p:tav>
                                        <p:tav tm="19100">
                                          <p:val>
                                            <p:fltVal val="-0.0249"/>
                                          </p:val>
                                        </p:tav>
                                        <p:tav tm="20220">
                                          <p:val>
                                            <p:fltVal val="-0.0249"/>
                                          </p:val>
                                        </p:tav>
                                        <p:tav tm="21350">
                                          <p:val>
                                            <p:fltVal val="-0.0248"/>
                                          </p:val>
                                        </p:tav>
                                        <p:tav tm="22470">
                                          <p:val>
                                            <p:fltVal val="-0.0241"/>
                                          </p:val>
                                        </p:tav>
                                        <p:tav tm="23600">
                                          <p:val>
                                            <p:fltVal val="-0.022"/>
                                          </p:val>
                                        </p:tav>
                                        <p:tav tm="24720">
                                          <p:val>
                                            <p:fltVal val="-0.0179"/>
                                          </p:val>
                                        </p:tav>
                                        <p:tav tm="25840">
                                          <p:val>
                                            <p:fltVal val="-0.0113"/>
                                          </p:val>
                                        </p:tav>
                                        <p:tav tm="26970">
                                          <p:val>
                                            <p:fltVal val="-0.0013"/>
                                          </p:val>
                                        </p:tav>
                                        <p:tav tm="28090">
                                          <p:val>
                                            <p:fltVal val="0.0124"/>
                                          </p:val>
                                        </p:tav>
                                        <p:tav tm="29210">
                                          <p:val>
                                            <p:fltVal val="0.0309"/>
                                          </p:val>
                                        </p:tav>
                                        <p:tav tm="30340">
                                          <p:val>
                                            <p:fltVal val="0.0546"/>
                                          </p:val>
                                        </p:tav>
                                        <p:tav tm="31460">
                                          <p:val>
                                            <p:fltVal val="0.0842"/>
                                          </p:val>
                                        </p:tav>
                                        <p:tav tm="32580">
                                          <p:val>
                                            <p:fltVal val="0.1204"/>
                                          </p:val>
                                        </p:tav>
                                        <p:tav tm="33710">
                                          <p:val>
                                            <p:fltVal val="0.1634"/>
                                          </p:val>
                                        </p:tav>
                                        <p:tav tm="34830">
                                          <p:val>
                                            <p:fltVal val="0.2145"/>
                                          </p:val>
                                        </p:tav>
                                        <p:tav tm="35960">
                                          <p:val>
                                            <p:fltVal val="0.2711"/>
                                          </p:val>
                                        </p:tav>
                                        <p:tav tm="37080">
                                          <p:val>
                                            <p:fltVal val="0.3207"/>
                                          </p:val>
                                        </p:tav>
                                        <p:tav tm="38200">
                                          <p:val>
                                            <p:fltVal val="0.3625"/>
                                          </p:val>
                                        </p:tav>
                                        <p:tav tm="39330">
                                          <p:val>
                                            <p:fltVal val="0.3973"/>
                                          </p:val>
                                        </p:tav>
                                        <p:tav tm="40450">
                                          <p:val>
                                            <p:fltVal val="0.4256"/>
                                          </p:val>
                                        </p:tav>
                                        <p:tav tm="41570">
                                          <p:val>
                                            <p:fltVal val="0.448"/>
                                          </p:val>
                                        </p:tav>
                                        <p:tav tm="42700">
                                          <p:val>
                                            <p:fltVal val="0.4655"/>
                                          </p:val>
                                        </p:tav>
                                        <p:tav tm="43820">
                                          <p:val>
                                            <p:fltVal val="0.4786"/>
                                          </p:val>
                                        </p:tav>
                                        <p:tav tm="44940">
                                          <p:val>
                                            <p:fltVal val="0.4878"/>
                                          </p:val>
                                        </p:tav>
                                        <p:tav tm="46070">
                                          <p:val>
                                            <p:fltVal val="0.4939"/>
                                          </p:val>
                                        </p:tav>
                                        <p:tav tm="47190">
                                          <p:val>
                                            <p:fltVal val="0.4975"/>
                                          </p:val>
                                        </p:tav>
                                        <p:tav tm="48310">
                                          <p:val>
                                            <p:fltVal val="0.4993"/>
                                          </p:val>
                                        </p:tav>
                                        <p:tav tm="49440">
                                          <p:val>
                                            <p:fltVal val="0.4999"/>
                                          </p:val>
                                        </p:tav>
                                        <p:tav tm="50560">
                                          <p:val>
                                            <p:fltVal val="0.4999"/>
                                          </p:val>
                                        </p:tav>
                                        <p:tav tm="51690">
                                          <p:val>
                                            <p:fltVal val="0.4998"/>
                                          </p:val>
                                        </p:tav>
                                        <p:tav tm="52810">
                                          <p:val>
                                            <p:fltVal val="0.4988"/>
                                          </p:val>
                                        </p:tav>
                                        <p:tav tm="53930">
                                          <p:val>
                                            <p:fltVal val="0.4965"/>
                                          </p:val>
                                        </p:tav>
                                        <p:tav tm="55060">
                                          <p:val>
                                            <p:fltVal val="0.4921"/>
                                          </p:val>
                                        </p:tav>
                                        <p:tav tm="56180">
                                          <p:val>
                                            <p:fltVal val="0.485"/>
                                          </p:val>
                                        </p:tav>
                                        <p:tav tm="57300">
                                          <p:val>
                                            <p:fltVal val="0.4746"/>
                                          </p:val>
                                        </p:tav>
                                        <p:tav tm="58430">
                                          <p:val>
                                            <p:fltVal val="0.4603"/>
                                          </p:val>
                                        </p:tav>
                                        <p:tav tm="59550">
                                          <p:val>
                                            <p:fltVal val="0.4411"/>
                                          </p:val>
                                        </p:tav>
                                        <p:tav tm="60670">
                                          <p:val>
                                            <p:fltVal val="0.4169"/>
                                          </p:val>
                                        </p:tav>
                                        <p:tav tm="61800">
                                          <p:val>
                                            <p:fltVal val="0.3868"/>
                                          </p:val>
                                        </p:tav>
                                        <p:tav tm="62920">
                                          <p:val>
                                            <p:fltVal val="0.3499"/>
                                          </p:val>
                                        </p:tav>
                                        <p:tav tm="64040">
                                          <p:val>
                                            <p:fltVal val="0.306"/>
                                          </p:val>
                                        </p:tav>
                                        <p:tav tm="65170">
                                          <p:val>
                                            <p:fltVal val="0.2544"/>
                                          </p:val>
                                        </p:tav>
                                        <p:tav tm="66290">
                                          <p:val>
                                            <p:fltVal val="0.1981"/>
                                          </p:val>
                                        </p:tav>
                                        <p:tav tm="67420">
                                          <p:val>
                                            <p:fltVal val="0.1498"/>
                                          </p:val>
                                        </p:tav>
                                        <p:tav tm="68540">
                                          <p:val>
                                            <p:fltVal val="0.1087"/>
                                          </p:val>
                                        </p:tav>
                                        <p:tav tm="69660">
                                          <p:val>
                                            <p:fltVal val="0.0748"/>
                                          </p:val>
                                        </p:tav>
                                        <p:tav tm="70790">
                                          <p:val>
                                            <p:fltVal val="0.0473"/>
                                          </p:val>
                                        </p:tav>
                                        <p:tav tm="71910">
                                          <p:val>
                                            <p:fltVal val="0.0251"/>
                                          </p:val>
                                        </p:tav>
                                        <p:tav tm="73030">
                                          <p:val>
                                            <p:fltVal val="0.0082"/>
                                          </p:val>
                                        </p:tav>
                                        <p:tav tm="74160">
                                          <p:val>
                                            <p:fltVal val="-0.0044"/>
                                          </p:val>
                                        </p:tav>
                                        <p:tav tm="75280">
                                          <p:val>
                                            <p:fltVal val="-0.0134"/>
                                          </p:val>
                                        </p:tav>
                                        <p:tav tm="76400">
                                          <p:val>
                                            <p:fltVal val="-0.0192"/>
                                          </p:val>
                                        </p:tav>
                                        <p:tav tm="77530">
                                          <p:val>
                                            <p:fltVal val="-0.0227"/>
                                          </p:val>
                                        </p:tav>
                                        <p:tav tm="78650">
                                          <p:val>
                                            <p:fltVal val="-0.0244"/>
                                          </p:val>
                                        </p:tav>
                                        <p:tav tm="79780">
                                          <p:val>
                                            <p:fltVal val="-0.0249"/>
                                          </p:val>
                                        </p:tav>
                                        <p:tav tm="80900">
                                          <p:val>
                                            <p:fltVal val="-0.0249"/>
                                          </p:val>
                                        </p:tav>
                                        <p:tav tm="82020">
                                          <p:val>
                                            <p:fltVal val="-0.0244"/>
                                          </p:val>
                                        </p:tav>
                                        <p:tav tm="83150">
                                          <p:val>
                                            <p:fltVal val="-0.0219"/>
                                          </p:val>
                                        </p:tav>
                                        <p:tav tm="84270">
                                          <p:val>
                                            <p:fltVal val="-0.0156"/>
                                          </p:val>
                                        </p:tav>
                                        <p:tav tm="85390">
                                          <p:val>
                                            <p:fltVal val="-0.0039"/>
                                          </p:val>
                                        </p:tav>
                                        <p:tav tm="86520">
                                          <p:val>
                                            <p:fltVal val="0.0104"/>
                                          </p:val>
                                        </p:tav>
                                        <p:tav tm="87640">
                                          <p:val>
                                            <p:fltVal val="0.0192"/>
                                          </p:val>
                                        </p:tav>
                                        <p:tav tm="88760">
                                          <p:val>
                                            <p:fltVal val="0.0235"/>
                                          </p:val>
                                        </p:tav>
                                        <p:tav tm="89890">
                                          <p:val>
                                            <p:fltVal val="0.0248"/>
                                          </p:val>
                                        </p:tav>
                                        <p:tav tm="91010">
                                          <p:val>
                                            <p:fltVal val="0.0249"/>
                                          </p:val>
                                        </p:tav>
                                        <p:tav tm="92130">
                                          <p:val>
                                            <p:fltVal val="0.0247"/>
                                          </p:val>
                                        </p:tav>
                                        <p:tav tm="93260">
                                          <p:val>
                                            <p:fltVal val="0.0234"/>
                                          </p:val>
                                        </p:tav>
                                        <p:tav tm="94380">
                                          <p:val>
                                            <p:fltVal val="0.0202"/>
                                          </p:val>
                                        </p:tav>
                                        <p:tav tm="95510">
                                          <p:val>
                                            <p:fltVal val="0.0143"/>
                                          </p:val>
                                        </p:tav>
                                        <p:tav tm="96630">
                                          <p:val>
                                            <p:fltVal val="0.0071"/>
                                          </p:val>
                                        </p:tav>
                                        <p:tav tm="97750">
                                          <p:val>
                                            <p:fltVal val="0.0027"/>
                                          </p:val>
                                        </p:tav>
                                        <p:tav tm="98880">
                                          <p:val>
                                            <p:fltVal val="0.0007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9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0.9999"/>
                                          </p:val>
                                        </p:tav>
                                        <p:tav tm="2250">
                                          <p:val>
                                            <p:fltVal val="0.9994"/>
                                          </p:val>
                                        </p:tav>
                                        <p:tav tm="3370">
                                          <p:val>
                                            <p:fltVal val="0.9981"/>
                                          </p:val>
                                        </p:tav>
                                        <p:tav tm="4490">
                                          <p:val>
                                            <p:fltVal val="0.9955"/>
                                          </p:val>
                                        </p:tav>
                                        <p:tav tm="5620">
                                          <p:val>
                                            <p:fltVal val="0.9913"/>
                                          </p:val>
                                        </p:tav>
                                        <p:tav tm="6740">
                                          <p:val>
                                            <p:fltVal val="0.985"/>
                                          </p:val>
                                        </p:tav>
                                        <p:tav tm="7870">
                                          <p:val>
                                            <p:fltVal val="0.9763"/>
                                          </p:val>
                                        </p:tav>
                                        <p:tav tm="8990">
                                          <p:val>
                                            <p:fltVal val="0.9646"/>
                                          </p:val>
                                        </p:tav>
                                        <p:tav tm="10110">
                                          <p:val>
                                            <p:fltVal val="0.9497"/>
                                          </p:val>
                                        </p:tav>
                                        <p:tav tm="11240">
                                          <p:val>
                                            <p:fltVal val="0.9348"/>
                                          </p:val>
                                        </p:tav>
                                        <p:tav tm="12360">
                                          <p:val>
                                            <p:fltVal val="0.9232"/>
                                          </p:val>
                                        </p:tav>
                                        <p:tav tm="13480">
                                          <p:val>
                                            <p:fltVal val="0.9146"/>
                                          </p:val>
                                        </p:tav>
                                        <p:tav tm="14610">
                                          <p:val>
                                            <p:fltVal val="0.9084"/>
                                          </p:val>
                                        </p:tav>
                                        <p:tav tm="15730">
                                          <p:val>
                                            <p:fltVal val="0.9042"/>
                                          </p:val>
                                        </p:tav>
                                        <p:tav tm="16850">
                                          <p:val>
                                            <p:fltVal val="0.9017"/>
                                          </p:val>
                                        </p:tav>
                                        <p:tav tm="17980">
                                          <p:val>
                                            <p:fltVal val="0.9005"/>
                                          </p:val>
                                        </p:tav>
                                        <p:tav tm="19100">
                                          <p:val>
                                            <p:fltVal val="0.9"/>
                                          </p:val>
                                        </p:tav>
                                        <p:tav tm="20220">
                                          <p:val>
                                            <p:fltVal val="0.8999"/>
                                          </p:val>
                                        </p:tav>
                                        <p:tav tm="21350">
                                          <p:val>
                                            <p:fltVal val="0.9006"/>
                                          </p:val>
                                        </p:tav>
                                        <p:tav tm="22470">
                                          <p:val>
                                            <p:fltVal val="0.9046"/>
                                          </p:val>
                                        </p:tav>
                                        <p:tav tm="23600">
                                          <p:val>
                                            <p:fltVal val="0.9153"/>
                                          </p:val>
                                        </p:tav>
                                        <p:tav tm="24720">
                                          <p:val>
                                            <p:fltVal val="0.9362"/>
                                          </p:val>
                                        </p:tav>
                                        <p:tav tm="25840">
                                          <p:val>
                                            <p:fltVal val="0.9659"/>
                                          </p:val>
                                        </p:tav>
                                        <p:tav tm="26970">
                                          <p:val>
                                            <p:fltVal val="0.9858"/>
                                          </p:val>
                                        </p:tav>
                                        <p:tav tm="28090">
                                          <p:val>
                                            <p:fltVal val="0.9959"/>
                                          </p:val>
                                        </p:tav>
                                        <p:tav tm="29210">
                                          <p:val>
                                            <p:fltVal val="0.9995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0.9998"/>
                                          </p:val>
                                        </p:tav>
                                        <p:tav tm="68540">
                                          <p:val>
                                            <p:fltVal val="0.9987"/>
                                          </p:val>
                                        </p:tav>
                                        <p:tav tm="69660">
                                          <p:val>
                                            <p:fltVal val="0.9955"/>
                                          </p:val>
                                        </p:tav>
                                        <p:tav tm="70790">
                                          <p:val>
                                            <p:fltVal val="0.9888"/>
                                          </p:val>
                                        </p:tav>
                                        <p:tav tm="71910">
                                          <p:val>
                                            <p:fltVal val="0.9775"/>
                                          </p:val>
                                        </p:tav>
                                        <p:tav tm="73030">
                                          <p:val>
                                            <p:fltVal val="0.9605"/>
                                          </p:val>
                                        </p:tav>
                                        <p:tav tm="74160">
                                          <p:val>
                                            <p:fltVal val="0.9385"/>
                                          </p:val>
                                        </p:tav>
                                        <p:tav tm="75280">
                                          <p:val>
                                            <p:fltVal val="0.9217"/>
                                          </p:val>
                                        </p:tav>
                                        <p:tav tm="76400">
                                          <p:val>
                                            <p:fltVal val="0.9107"/>
                                          </p:val>
                                        </p:tav>
                                        <p:tav tm="77530">
                                          <p:val>
                                            <p:fltVal val="0.9042"/>
                                          </p:val>
                                        </p:tav>
                                        <p:tav tm="78650">
                                          <p:val>
                                            <p:fltVal val="0.901"/>
                                          </p:val>
                                        </p:tav>
                                        <p:tav tm="79780">
                                          <p:val>
                                            <p:fltVal val="0.9"/>
                                          </p:val>
                                        </p:tav>
                                        <p:tav tm="80900">
                                          <p:val>
                                            <p:fltVal val="0.9"/>
                                          </p:val>
                                        </p:tav>
                                        <p:tav tm="82020">
                                          <p:val>
                                            <p:fltVal val="0.901"/>
                                          </p:val>
                                        </p:tav>
                                        <p:tav tm="83150">
                                          <p:val>
                                            <p:fltVal val="0.9061"/>
                                          </p:val>
                                        </p:tav>
                                        <p:tav tm="84270">
                                          <p:val>
                                            <p:fltVal val="0.9186"/>
                                          </p:val>
                                        </p:tav>
                                        <p:tav tm="85390">
                                          <p:val>
                                            <p:fltVal val="0.942"/>
                                          </p:val>
                                        </p:tav>
                                        <p:tav tm="86520">
                                          <p:val>
                                            <p:fltVal val="0.9709"/>
                                          </p:val>
                                        </p:tav>
                                        <p:tav tm="87640">
                                          <p:val>
                                            <p:fltVal val="0.9885"/>
                                          </p:val>
                                        </p:tav>
                                        <p:tav tm="88760">
                                          <p:val>
                                            <p:fltVal val="0.997"/>
                                          </p:val>
                                        </p:tav>
                                        <p:tav tm="89890">
                                          <p:val>
                                            <p:fltVal val="0.9997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8C877B-4752-4C48-94D6-923CD33E5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Recurrence Relation – Example 2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6C0EB31-8DB2-4269-BB3C-D8D059DEDB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522" y="2292626"/>
            <a:ext cx="8521147" cy="2146852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6E7554-4EB3-4A48-B6A0-2BB21B66F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5487D-F89D-4406-B9CF-2FC522C0F0D5}" type="slidenum">
              <a:rPr lang="en-US" smtClean="0"/>
              <a:t>15</a:t>
            </a:fld>
            <a:endParaRPr lang="en-US"/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6" name="3D Model 5" descr="Himalayan Persian">
                <a:extLst>
                  <a:ext uri="{FF2B5EF4-FFF2-40B4-BE49-F238E27FC236}">
                    <a16:creationId xmlns:a16="http://schemas.microsoft.com/office/drawing/2014/main" id="{C0FC80ED-CDD6-4695-81E2-F01DD7845B7C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0228714" y="5641405"/>
              <a:ext cx="984583" cy="996429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984583" cy="996429"/>
                    </a:xfrm>
                    <a:prstGeom prst="rect">
                      <a:avLst/>
                    </a:prstGeom>
                  </am3d:spPr>
                  <am3d:camera>
                    <am3d:pos x="0" y="0" z="7717970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752058" d="1000000"/>
                    <am3d:preTrans dx="37111" dy="-15011974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961083" ay="-696503" az="-198360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55540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6" name="3D Model 5" descr="Himalayan Persian">
                <a:extLst>
                  <a:ext uri="{FF2B5EF4-FFF2-40B4-BE49-F238E27FC236}">
                    <a16:creationId xmlns:a16="http://schemas.microsoft.com/office/drawing/2014/main" id="{C0FC80ED-CDD6-4695-81E2-F01DD7845B7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228714" y="5641405"/>
                <a:ext cx="984583" cy="99642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77181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9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-0.0012"/>
                                          </p:val>
                                        </p:tav>
                                        <p:tav tm="2250">
                                          <p:val>
                                            <p:fltVal val="-0.0098"/>
                                          </p:val>
                                        </p:tav>
                                        <p:tav tm="3370">
                                          <p:val>
                                            <p:fltVal val="-0.033"/>
                                          </p:val>
                                        </p:tav>
                                        <p:tav tm="4490">
                                          <p:val>
                                            <p:fltVal val="-0.0789"/>
                                          </p:val>
                                        </p:tav>
                                        <p:tav tm="5620">
                                          <p:val>
                                            <p:fltVal val="-0.1548"/>
                                          </p:val>
                                        </p:tav>
                                        <p:tav tm="6740">
                                          <p:val>
                                            <p:fltVal val="-0.267"/>
                                          </p:val>
                                        </p:tav>
                                        <p:tav tm="7870">
                                          <p:val>
                                            <p:fltVal val="-0.4235"/>
                                          </p:val>
                                        </p:tav>
                                        <p:tav tm="8990">
                                          <p:val>
                                            <p:fltVal val="-0.6337"/>
                                          </p:val>
                                        </p:tav>
                                        <p:tav tm="10110">
                                          <p:val>
                                            <p:fltVal val="-0.9013"/>
                                          </p:val>
                                        </p:tav>
                                        <p:tav tm="11240">
                                          <p:val>
                                            <p:fltVal val="-1.2353"/>
                                          </p:val>
                                        </p:tav>
                                        <p:tav tm="12360">
                                          <p:val>
                                            <p:fltVal val="-1.647"/>
                                          </p:val>
                                        </p:tav>
                                        <p:tav tm="13480">
                                          <p:val>
                                            <p:fltVal val="-2.0869"/>
                                          </p:val>
                                        </p:tav>
                                        <p:tav tm="14610">
                                          <p:val>
                                            <p:fltVal val="-2.4538"/>
                                          </p:val>
                                        </p:tav>
                                        <p:tav tm="15730">
                                          <p:val>
                                            <p:fltVal val="-2.7534"/>
                                          </p:val>
                                        </p:tav>
                                        <p:tav tm="16850">
                                          <p:val>
                                            <p:fltVal val="-2.9876"/>
                                          </p:val>
                                        </p:tav>
                                        <p:tav tm="17980">
                                          <p:val>
                                            <p:fltVal val="-3.1669"/>
                                          </p:val>
                                        </p:tav>
                                        <p:tav tm="19100">
                                          <p:val>
                                            <p:fltVal val="-3.2996"/>
                                          </p:val>
                                        </p:tav>
                                        <p:tav tm="20220">
                                          <p:val>
                                            <p:fltVal val="-3.3906"/>
                                          </p:val>
                                        </p:tav>
                                        <p:tav tm="21350">
                                          <p:val>
                                            <p:fltVal val="-3.4488"/>
                                          </p:val>
                                        </p:tav>
                                        <p:tav tm="22470">
                                          <p:val>
                                            <p:fltVal val="-3.4815"/>
                                          </p:val>
                                        </p:tav>
                                        <p:tav tm="23600">
                                          <p:val>
                                            <p:fltVal val="-3.4961"/>
                                          </p:val>
                                        </p:tav>
                                        <p:tav tm="24720">
                                          <p:val>
                                            <p:fltVal val="-3.4998"/>
                                          </p:val>
                                        </p:tav>
                                        <p:tav tm="25840">
                                          <p:val>
                                            <p:fltVal val="-3.0301"/>
                                          </p:val>
                                        </p:tav>
                                        <p:tav tm="26970">
                                          <p:val>
                                            <p:fltVal val="-0.9661"/>
                                          </p:val>
                                        </p:tav>
                                        <p:tav tm="28090">
                                          <p:val>
                                            <p:fltVal val="2.1525"/>
                                          </p:val>
                                        </p:tav>
                                        <p:tav tm="29210">
                                          <p:val>
                                            <p:fltVal val="6.1215"/>
                                          </p:val>
                                        </p:tav>
                                        <p:tav tm="30340">
                                          <p:val>
                                            <p:fltVal val="10.8322"/>
                                          </p:val>
                                        </p:tav>
                                        <p:tav tm="31460">
                                          <p:val>
                                            <p:fltVal val="16.2132"/>
                                          </p:val>
                                        </p:tav>
                                        <p:tav tm="32580">
                                          <p:val>
                                            <p:fltVal val="22.2128"/>
                                          </p:val>
                                        </p:tav>
                                        <p:tav tm="33710">
                                          <p:val>
                                            <p:fltVal val="28.7297"/>
                                          </p:val>
                                        </p:tav>
                                        <p:tav tm="34830">
                                          <p:val>
                                            <p:fltVal val="35.8493"/>
                                          </p:val>
                                        </p:tav>
                                        <p:tav tm="35960">
                                          <p:val>
                                            <p:fltVal val="43.4888"/>
                                          </p:val>
                                        </p:tav>
                                        <p:tav tm="37080">
                                          <p:val>
                                            <p:fltVal val="51.6257"/>
                                          </p:val>
                                        </p:tav>
                                        <p:tav tm="38200">
                                          <p:val>
                                            <p:fltVal val="60.2402"/>
                                          </p:val>
                                        </p:tav>
                                        <p:tav tm="39330">
                                          <p:val>
                                            <p:fltVal val="69.3155"/>
                                          </p:val>
                                        </p:tav>
                                        <p:tav tm="40450">
                                          <p:val>
                                            <p:fltVal val="78.8364"/>
                                          </p:val>
                                        </p:tav>
                                        <p:tav tm="41570">
                                          <p:val>
                                            <p:fltVal val="88.6987"/>
                                          </p:val>
                                        </p:tav>
                                        <p:tav tm="42700">
                                          <p:val>
                                            <p:fltVal val="99.0679"/>
                                          </p:val>
                                        </p:tav>
                                        <p:tav tm="43820">
                                          <p:val>
                                            <p:fltVal val="109.8461"/>
                                          </p:val>
                                        </p:tav>
                                        <p:tav tm="44940">
                                          <p:val>
                                            <p:fltVal val="121.0232"/>
                                          </p:val>
                                        </p:tav>
                                        <p:tav tm="46070">
                                          <p:val>
                                            <p:fltVal val="132.5899"/>
                                          </p:val>
                                        </p:tav>
                                        <p:tav tm="47190">
                                          <p:val>
                                            <p:fltVal val="144.5376"/>
                                          </p:val>
                                        </p:tav>
                                        <p:tav tm="48310">
                                          <p:val>
                                            <p:fltVal val="156.85851"/>
                                          </p:val>
                                        </p:tav>
                                        <p:tav tm="49440">
                                          <p:val>
                                            <p:fltVal val="169.43021"/>
                                          </p:val>
                                        </p:tav>
                                        <p:tav tm="50560">
                                          <p:val>
                                            <p:fltVal val="182.34309"/>
                                          </p:val>
                                        </p:tav>
                                        <p:tav tm="51690">
                                          <p:val>
                                            <p:fltVal val="195.1411"/>
                                          </p:val>
                                        </p:tav>
                                        <p:tav tm="52810">
                                          <p:val>
                                            <p:fltVal val="207.6945"/>
                                          </p:val>
                                        </p:tav>
                                        <p:tav tm="53930">
                                          <p:val>
                                            <p:fltVal val="219.77251"/>
                                          </p:val>
                                        </p:tav>
                                        <p:tav tm="55060">
                                          <p:val>
                                            <p:fltVal val="231.4814"/>
                                          </p:val>
                                        </p:tav>
                                        <p:tav tm="56180">
                                          <p:val>
                                            <p:fltVal val="242.91341"/>
                                          </p:val>
                                        </p:tav>
                                        <p:tav tm="57300">
                                          <p:val>
                                            <p:fltVal val="253.8558"/>
                                          </p:val>
                                        </p:tav>
                                        <p:tav tm="58430">
                                          <p:val>
                                            <p:fltVal val="264.40329"/>
                                          </p:val>
                                        </p:tav>
                                        <p:tav tm="59550">
                                          <p:val>
                                            <p:fltVal val="274.63501"/>
                                          </p:val>
                                        </p:tav>
                                        <p:tav tm="60670">
                                          <p:val>
                                            <p:fltVal val="284.35721"/>
                                          </p:val>
                                        </p:tav>
                                        <p:tav tm="61800">
                                          <p:val>
                                            <p:fltVal val="293.6507"/>
                                          </p:val>
                                        </p:tav>
                                        <p:tav tm="62920">
                                          <p:val>
                                            <p:fltVal val="302.57959"/>
                                          </p:val>
                                        </p:tav>
                                        <p:tav tm="64040">
                                          <p:val>
                                            <p:fltVal val="310.96921"/>
                                          </p:val>
                                        </p:tav>
                                        <p:tav tm="65170">
                                          <p:val>
                                            <p:fltVal val="318.88379"/>
                                          </p:val>
                                        </p:tav>
                                        <p:tav tm="66290">
                                          <p:val>
                                            <p:fltVal val="326.36801"/>
                                          </p:val>
                                        </p:tav>
                                        <p:tav tm="67420">
                                          <p:val>
                                            <p:fltVal val="333.26511"/>
                                          </p:val>
                                        </p:tav>
                                        <p:tav tm="68540">
                                          <p:val>
                                            <p:fltVal val="339.6712"/>
                                          </p:val>
                                        </p:tav>
                                        <p:tav tm="69660">
                                          <p:val>
                                            <p:fltVal val="345.43851"/>
                                          </p:val>
                                        </p:tav>
                                        <p:tav tm="70790">
                                          <p:val>
                                            <p:fltVal val="350.58469"/>
                                          </p:val>
                                        </p:tav>
                                        <p:tav tm="71910">
                                          <p:val>
                                            <p:fltVal val="355.09189"/>
                                          </p:val>
                                        </p:tav>
                                        <p:tav tm="73030">
                                          <p:val>
                                            <p:fltVal val="358.80179"/>
                                          </p:val>
                                        </p:tav>
                                        <p:tav tm="74160">
                                          <p:val>
                                            <p:fltVal val="361.63531"/>
                                          </p:val>
                                        </p:tav>
                                        <p:tav tm="75280">
                                          <p:val>
                                            <p:fltVal val="363.345"/>
                                          </p:val>
                                        </p:tav>
                                        <p:tav tm="76400">
                                          <p:val>
                                            <p:fltVal val="363.4978"/>
                                          </p:val>
                                        </p:tav>
                                        <p:tav tm="77530">
                                          <p:val>
                                            <p:fltVal val="363.47061"/>
                                          </p:val>
                                        </p:tav>
                                        <p:tav tm="78650">
                                          <p:val>
                                            <p:fltVal val="363.38339"/>
                                          </p:val>
                                        </p:tav>
                                        <p:tav tm="79780">
                                          <p:val>
                                            <p:fltVal val="363.20349"/>
                                          </p:val>
                                        </p:tav>
                                        <p:tav tm="80900">
                                          <p:val>
                                            <p:fltVal val="362.8963"/>
                                          </p:val>
                                        </p:tav>
                                        <p:tav tm="82020">
                                          <p:val>
                                            <p:fltVal val="362.4227"/>
                                          </p:val>
                                        </p:tav>
                                        <p:tav tm="83150">
                                          <p:val>
                                            <p:fltVal val="361.7569"/>
                                          </p:val>
                                        </p:tav>
                                        <p:tav tm="84270">
                                          <p:val>
                                            <p:fltVal val="361.0874"/>
                                          </p:val>
                                        </p:tav>
                                        <p:tav tm="85390">
                                          <p:val>
                                            <p:fltVal val="360.6105"/>
                                          </p:val>
                                        </p:tav>
                                        <p:tav tm="86520">
                                          <p:val>
                                            <p:fltVal val="360.30069"/>
                                          </p:val>
                                        </p:tav>
                                        <p:tav tm="87640">
                                          <p:val>
                                            <p:fltVal val="360.1188"/>
                                          </p:val>
                                        </p:tav>
                                        <p:tav tm="88760">
                                          <p:val>
                                            <p:fltVal val="360.03021"/>
                                          </p:val>
                                        </p:tav>
                                        <p:tav tm="89890">
                                          <p:val>
                                            <p:fltVal val="360.00229"/>
                                          </p:val>
                                        </p:tav>
                                        <p:tav tm="91010">
                                          <p:val>
                                            <p:fltVal val="360"/>
                                          </p:val>
                                        </p:tav>
                                        <p:tav tm="92130">
                                          <p:val>
                                            <p:fltVal val="360"/>
                                          </p:val>
                                        </p:tav>
                                        <p:tav tm="93260">
                                          <p:val>
                                            <p:fltVal val="360"/>
                                          </p:val>
                                        </p:tav>
                                        <p:tav tm="94380">
                                          <p:val>
                                            <p:fltVal val="360"/>
                                          </p:val>
                                        </p:tav>
                                        <p:tav tm="95510">
                                          <p:val>
                                            <p:fltVal val="360"/>
                                          </p:val>
                                        </p:tav>
                                        <p:tav tm="96630">
                                          <p:val>
                                            <p:fltVal val="360"/>
                                          </p:val>
                                        </p:tav>
                                        <p:tav tm="97750">
                                          <p:val>
                                            <p:fltVal val="360"/>
                                          </p:val>
                                        </p:tav>
                                        <p:tav tm="9888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sum">
                                        <p:cTn id="7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3d.object.translation.y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0"/>
                                          </p:val>
                                        </p:tav>
                                        <p:tav tm="2250">
                                          <p:val>
                                            <p:fltVal val="-10E-5"/>
                                          </p:val>
                                        </p:tav>
                                        <p:tav tm="3370">
                                          <p:val>
                                            <p:fltVal val="-0.0004"/>
                                          </p:val>
                                        </p:tav>
                                        <p:tav tm="4490">
                                          <p:val>
                                            <p:fltVal val="-0.0011"/>
                                          </p:val>
                                        </p:tav>
                                        <p:tav tm="5620">
                                          <p:val>
                                            <p:fltVal val="-0.0021"/>
                                          </p:val>
                                        </p:tav>
                                        <p:tav tm="6740">
                                          <p:val>
                                            <p:fltVal val="-0.0037"/>
                                          </p:val>
                                        </p:tav>
                                        <p:tav tm="7870">
                                          <p:val>
                                            <p:fltVal val="-0.0059"/>
                                          </p:val>
                                        </p:tav>
                                        <p:tav tm="8990">
                                          <p:val>
                                            <p:fltVal val="-0.0088"/>
                                          </p:val>
                                        </p:tav>
                                        <p:tav tm="10110">
                                          <p:val>
                                            <p:fltVal val="-0.0125"/>
                                          </p:val>
                                        </p:tav>
                                        <p:tav tm="11240">
                                          <p:val>
                                            <p:fltVal val="-0.0162"/>
                                          </p:val>
                                        </p:tav>
                                        <p:tav tm="12360">
                                          <p:val>
                                            <p:fltVal val="-0.0191"/>
                                          </p:val>
                                        </p:tav>
                                        <p:tav tm="13480">
                                          <p:val>
                                            <p:fltVal val="-0.0213"/>
                                          </p:val>
                                        </p:tav>
                                        <p:tav tm="14610">
                                          <p:val>
                                            <p:fltVal val="-0.0228"/>
                                          </p:val>
                                        </p:tav>
                                        <p:tav tm="15730">
                                          <p:val>
                                            <p:fltVal val="-0.0239"/>
                                          </p:val>
                                        </p:tav>
                                        <p:tav tm="16850">
                                          <p:val>
                                            <p:fltVal val="-0.0245"/>
                                          </p:val>
                                        </p:tav>
                                        <p:tav tm="17980">
                                          <p:val>
                                            <p:fltVal val="-0.0248"/>
                                          </p:val>
                                        </p:tav>
                                        <p:tav tm="19100">
                                          <p:val>
                                            <p:fltVal val="-0.0249"/>
                                          </p:val>
                                        </p:tav>
                                        <p:tav tm="20220">
                                          <p:val>
                                            <p:fltVal val="-0.0249"/>
                                          </p:val>
                                        </p:tav>
                                        <p:tav tm="21350">
                                          <p:val>
                                            <p:fltVal val="-0.0248"/>
                                          </p:val>
                                        </p:tav>
                                        <p:tav tm="22470">
                                          <p:val>
                                            <p:fltVal val="-0.0241"/>
                                          </p:val>
                                        </p:tav>
                                        <p:tav tm="23600">
                                          <p:val>
                                            <p:fltVal val="-0.022"/>
                                          </p:val>
                                        </p:tav>
                                        <p:tav tm="24720">
                                          <p:val>
                                            <p:fltVal val="-0.0179"/>
                                          </p:val>
                                        </p:tav>
                                        <p:tav tm="25840">
                                          <p:val>
                                            <p:fltVal val="-0.0113"/>
                                          </p:val>
                                        </p:tav>
                                        <p:tav tm="26970">
                                          <p:val>
                                            <p:fltVal val="-0.0013"/>
                                          </p:val>
                                        </p:tav>
                                        <p:tav tm="28090">
                                          <p:val>
                                            <p:fltVal val="0.0124"/>
                                          </p:val>
                                        </p:tav>
                                        <p:tav tm="29210">
                                          <p:val>
                                            <p:fltVal val="0.0309"/>
                                          </p:val>
                                        </p:tav>
                                        <p:tav tm="30340">
                                          <p:val>
                                            <p:fltVal val="0.0546"/>
                                          </p:val>
                                        </p:tav>
                                        <p:tav tm="31460">
                                          <p:val>
                                            <p:fltVal val="0.0842"/>
                                          </p:val>
                                        </p:tav>
                                        <p:tav tm="32580">
                                          <p:val>
                                            <p:fltVal val="0.1204"/>
                                          </p:val>
                                        </p:tav>
                                        <p:tav tm="33710">
                                          <p:val>
                                            <p:fltVal val="0.1634"/>
                                          </p:val>
                                        </p:tav>
                                        <p:tav tm="34830">
                                          <p:val>
                                            <p:fltVal val="0.2145"/>
                                          </p:val>
                                        </p:tav>
                                        <p:tav tm="35960">
                                          <p:val>
                                            <p:fltVal val="0.2711"/>
                                          </p:val>
                                        </p:tav>
                                        <p:tav tm="37080">
                                          <p:val>
                                            <p:fltVal val="0.3207"/>
                                          </p:val>
                                        </p:tav>
                                        <p:tav tm="38200">
                                          <p:val>
                                            <p:fltVal val="0.3625"/>
                                          </p:val>
                                        </p:tav>
                                        <p:tav tm="39330">
                                          <p:val>
                                            <p:fltVal val="0.3973"/>
                                          </p:val>
                                        </p:tav>
                                        <p:tav tm="40450">
                                          <p:val>
                                            <p:fltVal val="0.4256"/>
                                          </p:val>
                                        </p:tav>
                                        <p:tav tm="41570">
                                          <p:val>
                                            <p:fltVal val="0.448"/>
                                          </p:val>
                                        </p:tav>
                                        <p:tav tm="42700">
                                          <p:val>
                                            <p:fltVal val="0.4655"/>
                                          </p:val>
                                        </p:tav>
                                        <p:tav tm="43820">
                                          <p:val>
                                            <p:fltVal val="0.4786"/>
                                          </p:val>
                                        </p:tav>
                                        <p:tav tm="44940">
                                          <p:val>
                                            <p:fltVal val="0.4878"/>
                                          </p:val>
                                        </p:tav>
                                        <p:tav tm="46070">
                                          <p:val>
                                            <p:fltVal val="0.4939"/>
                                          </p:val>
                                        </p:tav>
                                        <p:tav tm="47190">
                                          <p:val>
                                            <p:fltVal val="0.4975"/>
                                          </p:val>
                                        </p:tav>
                                        <p:tav tm="48310">
                                          <p:val>
                                            <p:fltVal val="0.4993"/>
                                          </p:val>
                                        </p:tav>
                                        <p:tav tm="49440">
                                          <p:val>
                                            <p:fltVal val="0.4999"/>
                                          </p:val>
                                        </p:tav>
                                        <p:tav tm="50560">
                                          <p:val>
                                            <p:fltVal val="0.4999"/>
                                          </p:val>
                                        </p:tav>
                                        <p:tav tm="51690">
                                          <p:val>
                                            <p:fltVal val="0.4998"/>
                                          </p:val>
                                        </p:tav>
                                        <p:tav tm="52810">
                                          <p:val>
                                            <p:fltVal val="0.4988"/>
                                          </p:val>
                                        </p:tav>
                                        <p:tav tm="53930">
                                          <p:val>
                                            <p:fltVal val="0.4965"/>
                                          </p:val>
                                        </p:tav>
                                        <p:tav tm="55060">
                                          <p:val>
                                            <p:fltVal val="0.4921"/>
                                          </p:val>
                                        </p:tav>
                                        <p:tav tm="56180">
                                          <p:val>
                                            <p:fltVal val="0.485"/>
                                          </p:val>
                                        </p:tav>
                                        <p:tav tm="57300">
                                          <p:val>
                                            <p:fltVal val="0.4746"/>
                                          </p:val>
                                        </p:tav>
                                        <p:tav tm="58430">
                                          <p:val>
                                            <p:fltVal val="0.4603"/>
                                          </p:val>
                                        </p:tav>
                                        <p:tav tm="59550">
                                          <p:val>
                                            <p:fltVal val="0.4411"/>
                                          </p:val>
                                        </p:tav>
                                        <p:tav tm="60670">
                                          <p:val>
                                            <p:fltVal val="0.4169"/>
                                          </p:val>
                                        </p:tav>
                                        <p:tav tm="61800">
                                          <p:val>
                                            <p:fltVal val="0.3868"/>
                                          </p:val>
                                        </p:tav>
                                        <p:tav tm="62920">
                                          <p:val>
                                            <p:fltVal val="0.3499"/>
                                          </p:val>
                                        </p:tav>
                                        <p:tav tm="64040">
                                          <p:val>
                                            <p:fltVal val="0.306"/>
                                          </p:val>
                                        </p:tav>
                                        <p:tav tm="65170">
                                          <p:val>
                                            <p:fltVal val="0.2544"/>
                                          </p:val>
                                        </p:tav>
                                        <p:tav tm="66290">
                                          <p:val>
                                            <p:fltVal val="0.1981"/>
                                          </p:val>
                                        </p:tav>
                                        <p:tav tm="67420">
                                          <p:val>
                                            <p:fltVal val="0.1498"/>
                                          </p:val>
                                        </p:tav>
                                        <p:tav tm="68540">
                                          <p:val>
                                            <p:fltVal val="0.1087"/>
                                          </p:val>
                                        </p:tav>
                                        <p:tav tm="69660">
                                          <p:val>
                                            <p:fltVal val="0.0748"/>
                                          </p:val>
                                        </p:tav>
                                        <p:tav tm="70790">
                                          <p:val>
                                            <p:fltVal val="0.0473"/>
                                          </p:val>
                                        </p:tav>
                                        <p:tav tm="71910">
                                          <p:val>
                                            <p:fltVal val="0.0251"/>
                                          </p:val>
                                        </p:tav>
                                        <p:tav tm="73030">
                                          <p:val>
                                            <p:fltVal val="0.0082"/>
                                          </p:val>
                                        </p:tav>
                                        <p:tav tm="74160">
                                          <p:val>
                                            <p:fltVal val="-0.0044"/>
                                          </p:val>
                                        </p:tav>
                                        <p:tav tm="75280">
                                          <p:val>
                                            <p:fltVal val="-0.0134"/>
                                          </p:val>
                                        </p:tav>
                                        <p:tav tm="76400">
                                          <p:val>
                                            <p:fltVal val="-0.0192"/>
                                          </p:val>
                                        </p:tav>
                                        <p:tav tm="77530">
                                          <p:val>
                                            <p:fltVal val="-0.0227"/>
                                          </p:val>
                                        </p:tav>
                                        <p:tav tm="78650">
                                          <p:val>
                                            <p:fltVal val="-0.0244"/>
                                          </p:val>
                                        </p:tav>
                                        <p:tav tm="79780">
                                          <p:val>
                                            <p:fltVal val="-0.0249"/>
                                          </p:val>
                                        </p:tav>
                                        <p:tav tm="80900">
                                          <p:val>
                                            <p:fltVal val="-0.0249"/>
                                          </p:val>
                                        </p:tav>
                                        <p:tav tm="82020">
                                          <p:val>
                                            <p:fltVal val="-0.0244"/>
                                          </p:val>
                                        </p:tav>
                                        <p:tav tm="83150">
                                          <p:val>
                                            <p:fltVal val="-0.0219"/>
                                          </p:val>
                                        </p:tav>
                                        <p:tav tm="84270">
                                          <p:val>
                                            <p:fltVal val="-0.0156"/>
                                          </p:val>
                                        </p:tav>
                                        <p:tav tm="85390">
                                          <p:val>
                                            <p:fltVal val="-0.0039"/>
                                          </p:val>
                                        </p:tav>
                                        <p:tav tm="86520">
                                          <p:val>
                                            <p:fltVal val="0.0104"/>
                                          </p:val>
                                        </p:tav>
                                        <p:tav tm="87640">
                                          <p:val>
                                            <p:fltVal val="0.0192"/>
                                          </p:val>
                                        </p:tav>
                                        <p:tav tm="88760">
                                          <p:val>
                                            <p:fltVal val="0.0235"/>
                                          </p:val>
                                        </p:tav>
                                        <p:tav tm="89890">
                                          <p:val>
                                            <p:fltVal val="0.0248"/>
                                          </p:val>
                                        </p:tav>
                                        <p:tav tm="91010">
                                          <p:val>
                                            <p:fltVal val="0.0249"/>
                                          </p:val>
                                        </p:tav>
                                        <p:tav tm="92130">
                                          <p:val>
                                            <p:fltVal val="0.0247"/>
                                          </p:val>
                                        </p:tav>
                                        <p:tav tm="93260">
                                          <p:val>
                                            <p:fltVal val="0.0234"/>
                                          </p:val>
                                        </p:tav>
                                        <p:tav tm="94380">
                                          <p:val>
                                            <p:fltVal val="0.0202"/>
                                          </p:val>
                                        </p:tav>
                                        <p:tav tm="95510">
                                          <p:val>
                                            <p:fltVal val="0.0143"/>
                                          </p:val>
                                        </p:tav>
                                        <p:tav tm="96630">
                                          <p:val>
                                            <p:fltVal val="0.0071"/>
                                          </p:val>
                                        </p:tav>
                                        <p:tav tm="97750">
                                          <p:val>
                                            <p:fltVal val="0.0027"/>
                                          </p:val>
                                        </p:tav>
                                        <p:tav tm="98880">
                                          <p:val>
                                            <p:fltVal val="0.0007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9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0.9999"/>
                                          </p:val>
                                        </p:tav>
                                        <p:tav tm="2250">
                                          <p:val>
                                            <p:fltVal val="0.9994"/>
                                          </p:val>
                                        </p:tav>
                                        <p:tav tm="3370">
                                          <p:val>
                                            <p:fltVal val="0.9981"/>
                                          </p:val>
                                        </p:tav>
                                        <p:tav tm="4490">
                                          <p:val>
                                            <p:fltVal val="0.9955"/>
                                          </p:val>
                                        </p:tav>
                                        <p:tav tm="5620">
                                          <p:val>
                                            <p:fltVal val="0.9913"/>
                                          </p:val>
                                        </p:tav>
                                        <p:tav tm="6740">
                                          <p:val>
                                            <p:fltVal val="0.985"/>
                                          </p:val>
                                        </p:tav>
                                        <p:tav tm="7870">
                                          <p:val>
                                            <p:fltVal val="0.9763"/>
                                          </p:val>
                                        </p:tav>
                                        <p:tav tm="8990">
                                          <p:val>
                                            <p:fltVal val="0.9646"/>
                                          </p:val>
                                        </p:tav>
                                        <p:tav tm="10110">
                                          <p:val>
                                            <p:fltVal val="0.9497"/>
                                          </p:val>
                                        </p:tav>
                                        <p:tav tm="11240">
                                          <p:val>
                                            <p:fltVal val="0.9348"/>
                                          </p:val>
                                        </p:tav>
                                        <p:tav tm="12360">
                                          <p:val>
                                            <p:fltVal val="0.9232"/>
                                          </p:val>
                                        </p:tav>
                                        <p:tav tm="13480">
                                          <p:val>
                                            <p:fltVal val="0.9146"/>
                                          </p:val>
                                        </p:tav>
                                        <p:tav tm="14610">
                                          <p:val>
                                            <p:fltVal val="0.9084"/>
                                          </p:val>
                                        </p:tav>
                                        <p:tav tm="15730">
                                          <p:val>
                                            <p:fltVal val="0.9042"/>
                                          </p:val>
                                        </p:tav>
                                        <p:tav tm="16850">
                                          <p:val>
                                            <p:fltVal val="0.9017"/>
                                          </p:val>
                                        </p:tav>
                                        <p:tav tm="17980">
                                          <p:val>
                                            <p:fltVal val="0.9005"/>
                                          </p:val>
                                        </p:tav>
                                        <p:tav tm="19100">
                                          <p:val>
                                            <p:fltVal val="0.9"/>
                                          </p:val>
                                        </p:tav>
                                        <p:tav tm="20220">
                                          <p:val>
                                            <p:fltVal val="0.8999"/>
                                          </p:val>
                                        </p:tav>
                                        <p:tav tm="21350">
                                          <p:val>
                                            <p:fltVal val="0.9006"/>
                                          </p:val>
                                        </p:tav>
                                        <p:tav tm="22470">
                                          <p:val>
                                            <p:fltVal val="0.9046"/>
                                          </p:val>
                                        </p:tav>
                                        <p:tav tm="23600">
                                          <p:val>
                                            <p:fltVal val="0.9153"/>
                                          </p:val>
                                        </p:tav>
                                        <p:tav tm="24720">
                                          <p:val>
                                            <p:fltVal val="0.9362"/>
                                          </p:val>
                                        </p:tav>
                                        <p:tav tm="25840">
                                          <p:val>
                                            <p:fltVal val="0.9659"/>
                                          </p:val>
                                        </p:tav>
                                        <p:tav tm="26970">
                                          <p:val>
                                            <p:fltVal val="0.9858"/>
                                          </p:val>
                                        </p:tav>
                                        <p:tav tm="28090">
                                          <p:val>
                                            <p:fltVal val="0.9959"/>
                                          </p:val>
                                        </p:tav>
                                        <p:tav tm="29210">
                                          <p:val>
                                            <p:fltVal val="0.9995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0.9998"/>
                                          </p:val>
                                        </p:tav>
                                        <p:tav tm="68540">
                                          <p:val>
                                            <p:fltVal val="0.9987"/>
                                          </p:val>
                                        </p:tav>
                                        <p:tav tm="69660">
                                          <p:val>
                                            <p:fltVal val="0.9955"/>
                                          </p:val>
                                        </p:tav>
                                        <p:tav tm="70790">
                                          <p:val>
                                            <p:fltVal val="0.9888"/>
                                          </p:val>
                                        </p:tav>
                                        <p:tav tm="71910">
                                          <p:val>
                                            <p:fltVal val="0.9775"/>
                                          </p:val>
                                        </p:tav>
                                        <p:tav tm="73030">
                                          <p:val>
                                            <p:fltVal val="0.9605"/>
                                          </p:val>
                                        </p:tav>
                                        <p:tav tm="74160">
                                          <p:val>
                                            <p:fltVal val="0.9385"/>
                                          </p:val>
                                        </p:tav>
                                        <p:tav tm="75280">
                                          <p:val>
                                            <p:fltVal val="0.9217"/>
                                          </p:val>
                                        </p:tav>
                                        <p:tav tm="76400">
                                          <p:val>
                                            <p:fltVal val="0.9107"/>
                                          </p:val>
                                        </p:tav>
                                        <p:tav tm="77530">
                                          <p:val>
                                            <p:fltVal val="0.9042"/>
                                          </p:val>
                                        </p:tav>
                                        <p:tav tm="78650">
                                          <p:val>
                                            <p:fltVal val="0.901"/>
                                          </p:val>
                                        </p:tav>
                                        <p:tav tm="79780">
                                          <p:val>
                                            <p:fltVal val="0.9"/>
                                          </p:val>
                                        </p:tav>
                                        <p:tav tm="80900">
                                          <p:val>
                                            <p:fltVal val="0.9"/>
                                          </p:val>
                                        </p:tav>
                                        <p:tav tm="82020">
                                          <p:val>
                                            <p:fltVal val="0.901"/>
                                          </p:val>
                                        </p:tav>
                                        <p:tav tm="83150">
                                          <p:val>
                                            <p:fltVal val="0.9061"/>
                                          </p:val>
                                        </p:tav>
                                        <p:tav tm="84270">
                                          <p:val>
                                            <p:fltVal val="0.9186"/>
                                          </p:val>
                                        </p:tav>
                                        <p:tav tm="85390">
                                          <p:val>
                                            <p:fltVal val="0.942"/>
                                          </p:val>
                                        </p:tav>
                                        <p:tav tm="86520">
                                          <p:val>
                                            <p:fltVal val="0.9709"/>
                                          </p:val>
                                        </p:tav>
                                        <p:tav tm="87640">
                                          <p:val>
                                            <p:fltVal val="0.9885"/>
                                          </p:val>
                                        </p:tav>
                                        <p:tav tm="88760">
                                          <p:val>
                                            <p:fltVal val="0.997"/>
                                          </p:val>
                                        </p:tav>
                                        <p:tav tm="89890">
                                          <p:val>
                                            <p:fltVal val="0.9997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21E0A1-28FA-4640-AB67-76631EA85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Recurrence Relation – Example 2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718616A-7019-4162-8B7D-79DFF2ADB4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30" y="1825625"/>
            <a:ext cx="9568070" cy="4351338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FA65F5-FE9E-45B5-BDC3-80828579C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5487D-F89D-4406-B9CF-2FC522C0F0D5}" type="slidenum">
              <a:rPr lang="en-US" smtClean="0"/>
              <a:t>16</a:t>
            </a:fld>
            <a:endParaRPr lang="en-US"/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6" name="3D Model 5" descr="Himalayan Persian">
                <a:extLst>
                  <a:ext uri="{FF2B5EF4-FFF2-40B4-BE49-F238E27FC236}">
                    <a16:creationId xmlns:a16="http://schemas.microsoft.com/office/drawing/2014/main" id="{14C3C619-00C7-477A-9B84-CA638B09E626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0228714" y="5641405"/>
              <a:ext cx="984583" cy="996429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984583" cy="996429"/>
                    </a:xfrm>
                    <a:prstGeom prst="rect">
                      <a:avLst/>
                    </a:prstGeom>
                  </am3d:spPr>
                  <am3d:camera>
                    <am3d:pos x="0" y="0" z="7717970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752058" d="1000000"/>
                    <am3d:preTrans dx="37111" dy="-15011974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961083" ay="-696503" az="-198360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55540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6" name="3D Model 5" descr="Himalayan Persian">
                <a:extLst>
                  <a:ext uri="{FF2B5EF4-FFF2-40B4-BE49-F238E27FC236}">
                    <a16:creationId xmlns:a16="http://schemas.microsoft.com/office/drawing/2014/main" id="{14C3C619-00C7-477A-9B84-CA638B09E62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228714" y="5641405"/>
                <a:ext cx="984583" cy="99642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81872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9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-0.0012"/>
                                          </p:val>
                                        </p:tav>
                                        <p:tav tm="2250">
                                          <p:val>
                                            <p:fltVal val="-0.0098"/>
                                          </p:val>
                                        </p:tav>
                                        <p:tav tm="3370">
                                          <p:val>
                                            <p:fltVal val="-0.033"/>
                                          </p:val>
                                        </p:tav>
                                        <p:tav tm="4490">
                                          <p:val>
                                            <p:fltVal val="-0.0789"/>
                                          </p:val>
                                        </p:tav>
                                        <p:tav tm="5620">
                                          <p:val>
                                            <p:fltVal val="-0.1548"/>
                                          </p:val>
                                        </p:tav>
                                        <p:tav tm="6740">
                                          <p:val>
                                            <p:fltVal val="-0.267"/>
                                          </p:val>
                                        </p:tav>
                                        <p:tav tm="7870">
                                          <p:val>
                                            <p:fltVal val="-0.4235"/>
                                          </p:val>
                                        </p:tav>
                                        <p:tav tm="8990">
                                          <p:val>
                                            <p:fltVal val="-0.6337"/>
                                          </p:val>
                                        </p:tav>
                                        <p:tav tm="10110">
                                          <p:val>
                                            <p:fltVal val="-0.9013"/>
                                          </p:val>
                                        </p:tav>
                                        <p:tav tm="11240">
                                          <p:val>
                                            <p:fltVal val="-1.2353"/>
                                          </p:val>
                                        </p:tav>
                                        <p:tav tm="12360">
                                          <p:val>
                                            <p:fltVal val="-1.647"/>
                                          </p:val>
                                        </p:tav>
                                        <p:tav tm="13480">
                                          <p:val>
                                            <p:fltVal val="-2.0869"/>
                                          </p:val>
                                        </p:tav>
                                        <p:tav tm="14610">
                                          <p:val>
                                            <p:fltVal val="-2.4538"/>
                                          </p:val>
                                        </p:tav>
                                        <p:tav tm="15730">
                                          <p:val>
                                            <p:fltVal val="-2.7534"/>
                                          </p:val>
                                        </p:tav>
                                        <p:tav tm="16850">
                                          <p:val>
                                            <p:fltVal val="-2.9876"/>
                                          </p:val>
                                        </p:tav>
                                        <p:tav tm="17980">
                                          <p:val>
                                            <p:fltVal val="-3.1669"/>
                                          </p:val>
                                        </p:tav>
                                        <p:tav tm="19100">
                                          <p:val>
                                            <p:fltVal val="-3.2996"/>
                                          </p:val>
                                        </p:tav>
                                        <p:tav tm="20220">
                                          <p:val>
                                            <p:fltVal val="-3.3906"/>
                                          </p:val>
                                        </p:tav>
                                        <p:tav tm="21350">
                                          <p:val>
                                            <p:fltVal val="-3.4488"/>
                                          </p:val>
                                        </p:tav>
                                        <p:tav tm="22470">
                                          <p:val>
                                            <p:fltVal val="-3.4815"/>
                                          </p:val>
                                        </p:tav>
                                        <p:tav tm="23600">
                                          <p:val>
                                            <p:fltVal val="-3.4961"/>
                                          </p:val>
                                        </p:tav>
                                        <p:tav tm="24720">
                                          <p:val>
                                            <p:fltVal val="-3.4998"/>
                                          </p:val>
                                        </p:tav>
                                        <p:tav tm="25840">
                                          <p:val>
                                            <p:fltVal val="-3.0301"/>
                                          </p:val>
                                        </p:tav>
                                        <p:tav tm="26970">
                                          <p:val>
                                            <p:fltVal val="-0.9661"/>
                                          </p:val>
                                        </p:tav>
                                        <p:tav tm="28090">
                                          <p:val>
                                            <p:fltVal val="2.1525"/>
                                          </p:val>
                                        </p:tav>
                                        <p:tav tm="29210">
                                          <p:val>
                                            <p:fltVal val="6.1215"/>
                                          </p:val>
                                        </p:tav>
                                        <p:tav tm="30340">
                                          <p:val>
                                            <p:fltVal val="10.8322"/>
                                          </p:val>
                                        </p:tav>
                                        <p:tav tm="31460">
                                          <p:val>
                                            <p:fltVal val="16.2132"/>
                                          </p:val>
                                        </p:tav>
                                        <p:tav tm="32580">
                                          <p:val>
                                            <p:fltVal val="22.2128"/>
                                          </p:val>
                                        </p:tav>
                                        <p:tav tm="33710">
                                          <p:val>
                                            <p:fltVal val="28.7297"/>
                                          </p:val>
                                        </p:tav>
                                        <p:tav tm="34830">
                                          <p:val>
                                            <p:fltVal val="35.8493"/>
                                          </p:val>
                                        </p:tav>
                                        <p:tav tm="35960">
                                          <p:val>
                                            <p:fltVal val="43.4888"/>
                                          </p:val>
                                        </p:tav>
                                        <p:tav tm="37080">
                                          <p:val>
                                            <p:fltVal val="51.6257"/>
                                          </p:val>
                                        </p:tav>
                                        <p:tav tm="38200">
                                          <p:val>
                                            <p:fltVal val="60.2402"/>
                                          </p:val>
                                        </p:tav>
                                        <p:tav tm="39330">
                                          <p:val>
                                            <p:fltVal val="69.3155"/>
                                          </p:val>
                                        </p:tav>
                                        <p:tav tm="40450">
                                          <p:val>
                                            <p:fltVal val="78.8364"/>
                                          </p:val>
                                        </p:tav>
                                        <p:tav tm="41570">
                                          <p:val>
                                            <p:fltVal val="88.6987"/>
                                          </p:val>
                                        </p:tav>
                                        <p:tav tm="42700">
                                          <p:val>
                                            <p:fltVal val="99.0679"/>
                                          </p:val>
                                        </p:tav>
                                        <p:tav tm="43820">
                                          <p:val>
                                            <p:fltVal val="109.8461"/>
                                          </p:val>
                                        </p:tav>
                                        <p:tav tm="44940">
                                          <p:val>
                                            <p:fltVal val="121.0232"/>
                                          </p:val>
                                        </p:tav>
                                        <p:tav tm="46070">
                                          <p:val>
                                            <p:fltVal val="132.5899"/>
                                          </p:val>
                                        </p:tav>
                                        <p:tav tm="47190">
                                          <p:val>
                                            <p:fltVal val="144.5376"/>
                                          </p:val>
                                        </p:tav>
                                        <p:tav tm="48310">
                                          <p:val>
                                            <p:fltVal val="156.85851"/>
                                          </p:val>
                                        </p:tav>
                                        <p:tav tm="49440">
                                          <p:val>
                                            <p:fltVal val="169.43021"/>
                                          </p:val>
                                        </p:tav>
                                        <p:tav tm="50560">
                                          <p:val>
                                            <p:fltVal val="182.34309"/>
                                          </p:val>
                                        </p:tav>
                                        <p:tav tm="51690">
                                          <p:val>
                                            <p:fltVal val="195.1411"/>
                                          </p:val>
                                        </p:tav>
                                        <p:tav tm="52810">
                                          <p:val>
                                            <p:fltVal val="207.6945"/>
                                          </p:val>
                                        </p:tav>
                                        <p:tav tm="53930">
                                          <p:val>
                                            <p:fltVal val="219.77251"/>
                                          </p:val>
                                        </p:tav>
                                        <p:tav tm="55060">
                                          <p:val>
                                            <p:fltVal val="231.4814"/>
                                          </p:val>
                                        </p:tav>
                                        <p:tav tm="56180">
                                          <p:val>
                                            <p:fltVal val="242.91341"/>
                                          </p:val>
                                        </p:tav>
                                        <p:tav tm="57300">
                                          <p:val>
                                            <p:fltVal val="253.8558"/>
                                          </p:val>
                                        </p:tav>
                                        <p:tav tm="58430">
                                          <p:val>
                                            <p:fltVal val="264.40329"/>
                                          </p:val>
                                        </p:tav>
                                        <p:tav tm="59550">
                                          <p:val>
                                            <p:fltVal val="274.63501"/>
                                          </p:val>
                                        </p:tav>
                                        <p:tav tm="60670">
                                          <p:val>
                                            <p:fltVal val="284.35721"/>
                                          </p:val>
                                        </p:tav>
                                        <p:tav tm="61800">
                                          <p:val>
                                            <p:fltVal val="293.6507"/>
                                          </p:val>
                                        </p:tav>
                                        <p:tav tm="62920">
                                          <p:val>
                                            <p:fltVal val="302.57959"/>
                                          </p:val>
                                        </p:tav>
                                        <p:tav tm="64040">
                                          <p:val>
                                            <p:fltVal val="310.96921"/>
                                          </p:val>
                                        </p:tav>
                                        <p:tav tm="65170">
                                          <p:val>
                                            <p:fltVal val="318.88379"/>
                                          </p:val>
                                        </p:tav>
                                        <p:tav tm="66290">
                                          <p:val>
                                            <p:fltVal val="326.36801"/>
                                          </p:val>
                                        </p:tav>
                                        <p:tav tm="67420">
                                          <p:val>
                                            <p:fltVal val="333.26511"/>
                                          </p:val>
                                        </p:tav>
                                        <p:tav tm="68540">
                                          <p:val>
                                            <p:fltVal val="339.6712"/>
                                          </p:val>
                                        </p:tav>
                                        <p:tav tm="69660">
                                          <p:val>
                                            <p:fltVal val="345.43851"/>
                                          </p:val>
                                        </p:tav>
                                        <p:tav tm="70790">
                                          <p:val>
                                            <p:fltVal val="350.58469"/>
                                          </p:val>
                                        </p:tav>
                                        <p:tav tm="71910">
                                          <p:val>
                                            <p:fltVal val="355.09189"/>
                                          </p:val>
                                        </p:tav>
                                        <p:tav tm="73030">
                                          <p:val>
                                            <p:fltVal val="358.80179"/>
                                          </p:val>
                                        </p:tav>
                                        <p:tav tm="74160">
                                          <p:val>
                                            <p:fltVal val="361.63531"/>
                                          </p:val>
                                        </p:tav>
                                        <p:tav tm="75280">
                                          <p:val>
                                            <p:fltVal val="363.345"/>
                                          </p:val>
                                        </p:tav>
                                        <p:tav tm="76400">
                                          <p:val>
                                            <p:fltVal val="363.4978"/>
                                          </p:val>
                                        </p:tav>
                                        <p:tav tm="77530">
                                          <p:val>
                                            <p:fltVal val="363.47061"/>
                                          </p:val>
                                        </p:tav>
                                        <p:tav tm="78650">
                                          <p:val>
                                            <p:fltVal val="363.38339"/>
                                          </p:val>
                                        </p:tav>
                                        <p:tav tm="79780">
                                          <p:val>
                                            <p:fltVal val="363.20349"/>
                                          </p:val>
                                        </p:tav>
                                        <p:tav tm="80900">
                                          <p:val>
                                            <p:fltVal val="362.8963"/>
                                          </p:val>
                                        </p:tav>
                                        <p:tav tm="82020">
                                          <p:val>
                                            <p:fltVal val="362.4227"/>
                                          </p:val>
                                        </p:tav>
                                        <p:tav tm="83150">
                                          <p:val>
                                            <p:fltVal val="361.7569"/>
                                          </p:val>
                                        </p:tav>
                                        <p:tav tm="84270">
                                          <p:val>
                                            <p:fltVal val="361.0874"/>
                                          </p:val>
                                        </p:tav>
                                        <p:tav tm="85390">
                                          <p:val>
                                            <p:fltVal val="360.6105"/>
                                          </p:val>
                                        </p:tav>
                                        <p:tav tm="86520">
                                          <p:val>
                                            <p:fltVal val="360.30069"/>
                                          </p:val>
                                        </p:tav>
                                        <p:tav tm="87640">
                                          <p:val>
                                            <p:fltVal val="360.1188"/>
                                          </p:val>
                                        </p:tav>
                                        <p:tav tm="88760">
                                          <p:val>
                                            <p:fltVal val="360.03021"/>
                                          </p:val>
                                        </p:tav>
                                        <p:tav tm="89890">
                                          <p:val>
                                            <p:fltVal val="360.00229"/>
                                          </p:val>
                                        </p:tav>
                                        <p:tav tm="91010">
                                          <p:val>
                                            <p:fltVal val="360"/>
                                          </p:val>
                                        </p:tav>
                                        <p:tav tm="92130">
                                          <p:val>
                                            <p:fltVal val="360"/>
                                          </p:val>
                                        </p:tav>
                                        <p:tav tm="93260">
                                          <p:val>
                                            <p:fltVal val="360"/>
                                          </p:val>
                                        </p:tav>
                                        <p:tav tm="94380">
                                          <p:val>
                                            <p:fltVal val="360"/>
                                          </p:val>
                                        </p:tav>
                                        <p:tav tm="95510">
                                          <p:val>
                                            <p:fltVal val="360"/>
                                          </p:val>
                                        </p:tav>
                                        <p:tav tm="96630">
                                          <p:val>
                                            <p:fltVal val="360"/>
                                          </p:val>
                                        </p:tav>
                                        <p:tav tm="97750">
                                          <p:val>
                                            <p:fltVal val="360"/>
                                          </p:val>
                                        </p:tav>
                                        <p:tav tm="9888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sum">
                                        <p:cTn id="7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3d.object.translation.y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0"/>
                                          </p:val>
                                        </p:tav>
                                        <p:tav tm="2250">
                                          <p:val>
                                            <p:fltVal val="-10E-5"/>
                                          </p:val>
                                        </p:tav>
                                        <p:tav tm="3370">
                                          <p:val>
                                            <p:fltVal val="-0.0004"/>
                                          </p:val>
                                        </p:tav>
                                        <p:tav tm="4490">
                                          <p:val>
                                            <p:fltVal val="-0.0011"/>
                                          </p:val>
                                        </p:tav>
                                        <p:tav tm="5620">
                                          <p:val>
                                            <p:fltVal val="-0.0021"/>
                                          </p:val>
                                        </p:tav>
                                        <p:tav tm="6740">
                                          <p:val>
                                            <p:fltVal val="-0.0037"/>
                                          </p:val>
                                        </p:tav>
                                        <p:tav tm="7870">
                                          <p:val>
                                            <p:fltVal val="-0.0059"/>
                                          </p:val>
                                        </p:tav>
                                        <p:tav tm="8990">
                                          <p:val>
                                            <p:fltVal val="-0.0088"/>
                                          </p:val>
                                        </p:tav>
                                        <p:tav tm="10110">
                                          <p:val>
                                            <p:fltVal val="-0.0125"/>
                                          </p:val>
                                        </p:tav>
                                        <p:tav tm="11240">
                                          <p:val>
                                            <p:fltVal val="-0.0162"/>
                                          </p:val>
                                        </p:tav>
                                        <p:tav tm="12360">
                                          <p:val>
                                            <p:fltVal val="-0.0191"/>
                                          </p:val>
                                        </p:tav>
                                        <p:tav tm="13480">
                                          <p:val>
                                            <p:fltVal val="-0.0213"/>
                                          </p:val>
                                        </p:tav>
                                        <p:tav tm="14610">
                                          <p:val>
                                            <p:fltVal val="-0.0228"/>
                                          </p:val>
                                        </p:tav>
                                        <p:tav tm="15730">
                                          <p:val>
                                            <p:fltVal val="-0.0239"/>
                                          </p:val>
                                        </p:tav>
                                        <p:tav tm="16850">
                                          <p:val>
                                            <p:fltVal val="-0.0245"/>
                                          </p:val>
                                        </p:tav>
                                        <p:tav tm="17980">
                                          <p:val>
                                            <p:fltVal val="-0.0248"/>
                                          </p:val>
                                        </p:tav>
                                        <p:tav tm="19100">
                                          <p:val>
                                            <p:fltVal val="-0.0249"/>
                                          </p:val>
                                        </p:tav>
                                        <p:tav tm="20220">
                                          <p:val>
                                            <p:fltVal val="-0.0249"/>
                                          </p:val>
                                        </p:tav>
                                        <p:tav tm="21350">
                                          <p:val>
                                            <p:fltVal val="-0.0248"/>
                                          </p:val>
                                        </p:tav>
                                        <p:tav tm="22470">
                                          <p:val>
                                            <p:fltVal val="-0.0241"/>
                                          </p:val>
                                        </p:tav>
                                        <p:tav tm="23600">
                                          <p:val>
                                            <p:fltVal val="-0.022"/>
                                          </p:val>
                                        </p:tav>
                                        <p:tav tm="24720">
                                          <p:val>
                                            <p:fltVal val="-0.0179"/>
                                          </p:val>
                                        </p:tav>
                                        <p:tav tm="25840">
                                          <p:val>
                                            <p:fltVal val="-0.0113"/>
                                          </p:val>
                                        </p:tav>
                                        <p:tav tm="26970">
                                          <p:val>
                                            <p:fltVal val="-0.0013"/>
                                          </p:val>
                                        </p:tav>
                                        <p:tav tm="28090">
                                          <p:val>
                                            <p:fltVal val="0.0124"/>
                                          </p:val>
                                        </p:tav>
                                        <p:tav tm="29210">
                                          <p:val>
                                            <p:fltVal val="0.0309"/>
                                          </p:val>
                                        </p:tav>
                                        <p:tav tm="30340">
                                          <p:val>
                                            <p:fltVal val="0.0546"/>
                                          </p:val>
                                        </p:tav>
                                        <p:tav tm="31460">
                                          <p:val>
                                            <p:fltVal val="0.0842"/>
                                          </p:val>
                                        </p:tav>
                                        <p:tav tm="32580">
                                          <p:val>
                                            <p:fltVal val="0.1204"/>
                                          </p:val>
                                        </p:tav>
                                        <p:tav tm="33710">
                                          <p:val>
                                            <p:fltVal val="0.1634"/>
                                          </p:val>
                                        </p:tav>
                                        <p:tav tm="34830">
                                          <p:val>
                                            <p:fltVal val="0.2145"/>
                                          </p:val>
                                        </p:tav>
                                        <p:tav tm="35960">
                                          <p:val>
                                            <p:fltVal val="0.2711"/>
                                          </p:val>
                                        </p:tav>
                                        <p:tav tm="37080">
                                          <p:val>
                                            <p:fltVal val="0.3207"/>
                                          </p:val>
                                        </p:tav>
                                        <p:tav tm="38200">
                                          <p:val>
                                            <p:fltVal val="0.3625"/>
                                          </p:val>
                                        </p:tav>
                                        <p:tav tm="39330">
                                          <p:val>
                                            <p:fltVal val="0.3973"/>
                                          </p:val>
                                        </p:tav>
                                        <p:tav tm="40450">
                                          <p:val>
                                            <p:fltVal val="0.4256"/>
                                          </p:val>
                                        </p:tav>
                                        <p:tav tm="41570">
                                          <p:val>
                                            <p:fltVal val="0.448"/>
                                          </p:val>
                                        </p:tav>
                                        <p:tav tm="42700">
                                          <p:val>
                                            <p:fltVal val="0.4655"/>
                                          </p:val>
                                        </p:tav>
                                        <p:tav tm="43820">
                                          <p:val>
                                            <p:fltVal val="0.4786"/>
                                          </p:val>
                                        </p:tav>
                                        <p:tav tm="44940">
                                          <p:val>
                                            <p:fltVal val="0.4878"/>
                                          </p:val>
                                        </p:tav>
                                        <p:tav tm="46070">
                                          <p:val>
                                            <p:fltVal val="0.4939"/>
                                          </p:val>
                                        </p:tav>
                                        <p:tav tm="47190">
                                          <p:val>
                                            <p:fltVal val="0.4975"/>
                                          </p:val>
                                        </p:tav>
                                        <p:tav tm="48310">
                                          <p:val>
                                            <p:fltVal val="0.4993"/>
                                          </p:val>
                                        </p:tav>
                                        <p:tav tm="49440">
                                          <p:val>
                                            <p:fltVal val="0.4999"/>
                                          </p:val>
                                        </p:tav>
                                        <p:tav tm="50560">
                                          <p:val>
                                            <p:fltVal val="0.4999"/>
                                          </p:val>
                                        </p:tav>
                                        <p:tav tm="51690">
                                          <p:val>
                                            <p:fltVal val="0.4998"/>
                                          </p:val>
                                        </p:tav>
                                        <p:tav tm="52810">
                                          <p:val>
                                            <p:fltVal val="0.4988"/>
                                          </p:val>
                                        </p:tav>
                                        <p:tav tm="53930">
                                          <p:val>
                                            <p:fltVal val="0.4965"/>
                                          </p:val>
                                        </p:tav>
                                        <p:tav tm="55060">
                                          <p:val>
                                            <p:fltVal val="0.4921"/>
                                          </p:val>
                                        </p:tav>
                                        <p:tav tm="56180">
                                          <p:val>
                                            <p:fltVal val="0.485"/>
                                          </p:val>
                                        </p:tav>
                                        <p:tav tm="57300">
                                          <p:val>
                                            <p:fltVal val="0.4746"/>
                                          </p:val>
                                        </p:tav>
                                        <p:tav tm="58430">
                                          <p:val>
                                            <p:fltVal val="0.4603"/>
                                          </p:val>
                                        </p:tav>
                                        <p:tav tm="59550">
                                          <p:val>
                                            <p:fltVal val="0.4411"/>
                                          </p:val>
                                        </p:tav>
                                        <p:tav tm="60670">
                                          <p:val>
                                            <p:fltVal val="0.4169"/>
                                          </p:val>
                                        </p:tav>
                                        <p:tav tm="61800">
                                          <p:val>
                                            <p:fltVal val="0.3868"/>
                                          </p:val>
                                        </p:tav>
                                        <p:tav tm="62920">
                                          <p:val>
                                            <p:fltVal val="0.3499"/>
                                          </p:val>
                                        </p:tav>
                                        <p:tav tm="64040">
                                          <p:val>
                                            <p:fltVal val="0.306"/>
                                          </p:val>
                                        </p:tav>
                                        <p:tav tm="65170">
                                          <p:val>
                                            <p:fltVal val="0.2544"/>
                                          </p:val>
                                        </p:tav>
                                        <p:tav tm="66290">
                                          <p:val>
                                            <p:fltVal val="0.1981"/>
                                          </p:val>
                                        </p:tav>
                                        <p:tav tm="67420">
                                          <p:val>
                                            <p:fltVal val="0.1498"/>
                                          </p:val>
                                        </p:tav>
                                        <p:tav tm="68540">
                                          <p:val>
                                            <p:fltVal val="0.1087"/>
                                          </p:val>
                                        </p:tav>
                                        <p:tav tm="69660">
                                          <p:val>
                                            <p:fltVal val="0.0748"/>
                                          </p:val>
                                        </p:tav>
                                        <p:tav tm="70790">
                                          <p:val>
                                            <p:fltVal val="0.0473"/>
                                          </p:val>
                                        </p:tav>
                                        <p:tav tm="71910">
                                          <p:val>
                                            <p:fltVal val="0.0251"/>
                                          </p:val>
                                        </p:tav>
                                        <p:tav tm="73030">
                                          <p:val>
                                            <p:fltVal val="0.0082"/>
                                          </p:val>
                                        </p:tav>
                                        <p:tav tm="74160">
                                          <p:val>
                                            <p:fltVal val="-0.0044"/>
                                          </p:val>
                                        </p:tav>
                                        <p:tav tm="75280">
                                          <p:val>
                                            <p:fltVal val="-0.0134"/>
                                          </p:val>
                                        </p:tav>
                                        <p:tav tm="76400">
                                          <p:val>
                                            <p:fltVal val="-0.0192"/>
                                          </p:val>
                                        </p:tav>
                                        <p:tav tm="77530">
                                          <p:val>
                                            <p:fltVal val="-0.0227"/>
                                          </p:val>
                                        </p:tav>
                                        <p:tav tm="78650">
                                          <p:val>
                                            <p:fltVal val="-0.0244"/>
                                          </p:val>
                                        </p:tav>
                                        <p:tav tm="79780">
                                          <p:val>
                                            <p:fltVal val="-0.0249"/>
                                          </p:val>
                                        </p:tav>
                                        <p:tav tm="80900">
                                          <p:val>
                                            <p:fltVal val="-0.0249"/>
                                          </p:val>
                                        </p:tav>
                                        <p:tav tm="82020">
                                          <p:val>
                                            <p:fltVal val="-0.0244"/>
                                          </p:val>
                                        </p:tav>
                                        <p:tav tm="83150">
                                          <p:val>
                                            <p:fltVal val="-0.0219"/>
                                          </p:val>
                                        </p:tav>
                                        <p:tav tm="84270">
                                          <p:val>
                                            <p:fltVal val="-0.0156"/>
                                          </p:val>
                                        </p:tav>
                                        <p:tav tm="85390">
                                          <p:val>
                                            <p:fltVal val="-0.0039"/>
                                          </p:val>
                                        </p:tav>
                                        <p:tav tm="86520">
                                          <p:val>
                                            <p:fltVal val="0.0104"/>
                                          </p:val>
                                        </p:tav>
                                        <p:tav tm="87640">
                                          <p:val>
                                            <p:fltVal val="0.0192"/>
                                          </p:val>
                                        </p:tav>
                                        <p:tav tm="88760">
                                          <p:val>
                                            <p:fltVal val="0.0235"/>
                                          </p:val>
                                        </p:tav>
                                        <p:tav tm="89890">
                                          <p:val>
                                            <p:fltVal val="0.0248"/>
                                          </p:val>
                                        </p:tav>
                                        <p:tav tm="91010">
                                          <p:val>
                                            <p:fltVal val="0.0249"/>
                                          </p:val>
                                        </p:tav>
                                        <p:tav tm="92130">
                                          <p:val>
                                            <p:fltVal val="0.0247"/>
                                          </p:val>
                                        </p:tav>
                                        <p:tav tm="93260">
                                          <p:val>
                                            <p:fltVal val="0.0234"/>
                                          </p:val>
                                        </p:tav>
                                        <p:tav tm="94380">
                                          <p:val>
                                            <p:fltVal val="0.0202"/>
                                          </p:val>
                                        </p:tav>
                                        <p:tav tm="95510">
                                          <p:val>
                                            <p:fltVal val="0.0143"/>
                                          </p:val>
                                        </p:tav>
                                        <p:tav tm="96630">
                                          <p:val>
                                            <p:fltVal val="0.0071"/>
                                          </p:val>
                                        </p:tav>
                                        <p:tav tm="97750">
                                          <p:val>
                                            <p:fltVal val="0.0027"/>
                                          </p:val>
                                        </p:tav>
                                        <p:tav tm="98880">
                                          <p:val>
                                            <p:fltVal val="0.0007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9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0.9999"/>
                                          </p:val>
                                        </p:tav>
                                        <p:tav tm="2250">
                                          <p:val>
                                            <p:fltVal val="0.9994"/>
                                          </p:val>
                                        </p:tav>
                                        <p:tav tm="3370">
                                          <p:val>
                                            <p:fltVal val="0.9981"/>
                                          </p:val>
                                        </p:tav>
                                        <p:tav tm="4490">
                                          <p:val>
                                            <p:fltVal val="0.9955"/>
                                          </p:val>
                                        </p:tav>
                                        <p:tav tm="5620">
                                          <p:val>
                                            <p:fltVal val="0.9913"/>
                                          </p:val>
                                        </p:tav>
                                        <p:tav tm="6740">
                                          <p:val>
                                            <p:fltVal val="0.985"/>
                                          </p:val>
                                        </p:tav>
                                        <p:tav tm="7870">
                                          <p:val>
                                            <p:fltVal val="0.9763"/>
                                          </p:val>
                                        </p:tav>
                                        <p:tav tm="8990">
                                          <p:val>
                                            <p:fltVal val="0.9646"/>
                                          </p:val>
                                        </p:tav>
                                        <p:tav tm="10110">
                                          <p:val>
                                            <p:fltVal val="0.9497"/>
                                          </p:val>
                                        </p:tav>
                                        <p:tav tm="11240">
                                          <p:val>
                                            <p:fltVal val="0.9348"/>
                                          </p:val>
                                        </p:tav>
                                        <p:tav tm="12360">
                                          <p:val>
                                            <p:fltVal val="0.9232"/>
                                          </p:val>
                                        </p:tav>
                                        <p:tav tm="13480">
                                          <p:val>
                                            <p:fltVal val="0.9146"/>
                                          </p:val>
                                        </p:tav>
                                        <p:tav tm="14610">
                                          <p:val>
                                            <p:fltVal val="0.9084"/>
                                          </p:val>
                                        </p:tav>
                                        <p:tav tm="15730">
                                          <p:val>
                                            <p:fltVal val="0.9042"/>
                                          </p:val>
                                        </p:tav>
                                        <p:tav tm="16850">
                                          <p:val>
                                            <p:fltVal val="0.9017"/>
                                          </p:val>
                                        </p:tav>
                                        <p:tav tm="17980">
                                          <p:val>
                                            <p:fltVal val="0.9005"/>
                                          </p:val>
                                        </p:tav>
                                        <p:tav tm="19100">
                                          <p:val>
                                            <p:fltVal val="0.9"/>
                                          </p:val>
                                        </p:tav>
                                        <p:tav tm="20220">
                                          <p:val>
                                            <p:fltVal val="0.8999"/>
                                          </p:val>
                                        </p:tav>
                                        <p:tav tm="21350">
                                          <p:val>
                                            <p:fltVal val="0.9006"/>
                                          </p:val>
                                        </p:tav>
                                        <p:tav tm="22470">
                                          <p:val>
                                            <p:fltVal val="0.9046"/>
                                          </p:val>
                                        </p:tav>
                                        <p:tav tm="23600">
                                          <p:val>
                                            <p:fltVal val="0.9153"/>
                                          </p:val>
                                        </p:tav>
                                        <p:tav tm="24720">
                                          <p:val>
                                            <p:fltVal val="0.9362"/>
                                          </p:val>
                                        </p:tav>
                                        <p:tav tm="25840">
                                          <p:val>
                                            <p:fltVal val="0.9659"/>
                                          </p:val>
                                        </p:tav>
                                        <p:tav tm="26970">
                                          <p:val>
                                            <p:fltVal val="0.9858"/>
                                          </p:val>
                                        </p:tav>
                                        <p:tav tm="28090">
                                          <p:val>
                                            <p:fltVal val="0.9959"/>
                                          </p:val>
                                        </p:tav>
                                        <p:tav tm="29210">
                                          <p:val>
                                            <p:fltVal val="0.9995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0.9998"/>
                                          </p:val>
                                        </p:tav>
                                        <p:tav tm="68540">
                                          <p:val>
                                            <p:fltVal val="0.9987"/>
                                          </p:val>
                                        </p:tav>
                                        <p:tav tm="69660">
                                          <p:val>
                                            <p:fltVal val="0.9955"/>
                                          </p:val>
                                        </p:tav>
                                        <p:tav tm="70790">
                                          <p:val>
                                            <p:fltVal val="0.9888"/>
                                          </p:val>
                                        </p:tav>
                                        <p:tav tm="71910">
                                          <p:val>
                                            <p:fltVal val="0.9775"/>
                                          </p:val>
                                        </p:tav>
                                        <p:tav tm="73030">
                                          <p:val>
                                            <p:fltVal val="0.9605"/>
                                          </p:val>
                                        </p:tav>
                                        <p:tav tm="74160">
                                          <p:val>
                                            <p:fltVal val="0.9385"/>
                                          </p:val>
                                        </p:tav>
                                        <p:tav tm="75280">
                                          <p:val>
                                            <p:fltVal val="0.9217"/>
                                          </p:val>
                                        </p:tav>
                                        <p:tav tm="76400">
                                          <p:val>
                                            <p:fltVal val="0.9107"/>
                                          </p:val>
                                        </p:tav>
                                        <p:tav tm="77530">
                                          <p:val>
                                            <p:fltVal val="0.9042"/>
                                          </p:val>
                                        </p:tav>
                                        <p:tav tm="78650">
                                          <p:val>
                                            <p:fltVal val="0.901"/>
                                          </p:val>
                                        </p:tav>
                                        <p:tav tm="79780">
                                          <p:val>
                                            <p:fltVal val="0.9"/>
                                          </p:val>
                                        </p:tav>
                                        <p:tav tm="80900">
                                          <p:val>
                                            <p:fltVal val="0.9"/>
                                          </p:val>
                                        </p:tav>
                                        <p:tav tm="82020">
                                          <p:val>
                                            <p:fltVal val="0.901"/>
                                          </p:val>
                                        </p:tav>
                                        <p:tav tm="83150">
                                          <p:val>
                                            <p:fltVal val="0.9061"/>
                                          </p:val>
                                        </p:tav>
                                        <p:tav tm="84270">
                                          <p:val>
                                            <p:fltVal val="0.9186"/>
                                          </p:val>
                                        </p:tav>
                                        <p:tav tm="85390">
                                          <p:val>
                                            <p:fltVal val="0.942"/>
                                          </p:val>
                                        </p:tav>
                                        <p:tav tm="86520">
                                          <p:val>
                                            <p:fltVal val="0.9709"/>
                                          </p:val>
                                        </p:tav>
                                        <p:tav tm="87640">
                                          <p:val>
                                            <p:fltVal val="0.9885"/>
                                          </p:val>
                                        </p:tav>
                                        <p:tav tm="88760">
                                          <p:val>
                                            <p:fltVal val="0.997"/>
                                          </p:val>
                                        </p:tav>
                                        <p:tav tm="89890">
                                          <p:val>
                                            <p:fltVal val="0.9997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B2A9AC-F92A-496A-A37C-68EA89804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Recurrence Relation – Fibonacci Sequence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DB0D05C-754A-4BA2-93D7-25043042A1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1322" y="2445716"/>
            <a:ext cx="7845287" cy="2563640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DCAFE4-6ED0-4F8E-90EF-021DA72B7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5487D-F89D-4406-B9CF-2FC522C0F0D5}" type="slidenum">
              <a:rPr lang="en-US" smtClean="0"/>
              <a:t>17</a:t>
            </a:fld>
            <a:endParaRPr lang="en-US"/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6" name="3D Model 5" descr="Himalayan Persian">
                <a:extLst>
                  <a:ext uri="{FF2B5EF4-FFF2-40B4-BE49-F238E27FC236}">
                    <a16:creationId xmlns:a16="http://schemas.microsoft.com/office/drawing/2014/main" id="{3799F97E-AACF-4E34-AB44-58E0841FE23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65768025"/>
                  </p:ext>
                </p:extLst>
              </p:nvPr>
            </p:nvGraphicFramePr>
            <p:xfrm>
              <a:off x="10228714" y="5628153"/>
              <a:ext cx="984583" cy="996429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984583" cy="996429"/>
                    </a:xfrm>
                    <a:prstGeom prst="rect">
                      <a:avLst/>
                    </a:prstGeom>
                  </am3d:spPr>
                  <am3d:camera>
                    <am3d:pos x="0" y="0" z="7717970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752058" d="1000000"/>
                    <am3d:preTrans dx="37111" dy="-15011974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961083" ay="-696503" az="-198360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55540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6" name="3D Model 5" descr="Himalayan Persian">
                <a:extLst>
                  <a:ext uri="{FF2B5EF4-FFF2-40B4-BE49-F238E27FC236}">
                    <a16:creationId xmlns:a16="http://schemas.microsoft.com/office/drawing/2014/main" id="{3799F97E-AACF-4E34-AB44-58E0841FE23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228714" y="5628153"/>
                <a:ext cx="984583" cy="99642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65337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9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-0.0012"/>
                                          </p:val>
                                        </p:tav>
                                        <p:tav tm="2250">
                                          <p:val>
                                            <p:fltVal val="-0.0098"/>
                                          </p:val>
                                        </p:tav>
                                        <p:tav tm="3370">
                                          <p:val>
                                            <p:fltVal val="-0.033"/>
                                          </p:val>
                                        </p:tav>
                                        <p:tav tm="4490">
                                          <p:val>
                                            <p:fltVal val="-0.0789"/>
                                          </p:val>
                                        </p:tav>
                                        <p:tav tm="5620">
                                          <p:val>
                                            <p:fltVal val="-0.1548"/>
                                          </p:val>
                                        </p:tav>
                                        <p:tav tm="6740">
                                          <p:val>
                                            <p:fltVal val="-0.267"/>
                                          </p:val>
                                        </p:tav>
                                        <p:tav tm="7870">
                                          <p:val>
                                            <p:fltVal val="-0.4235"/>
                                          </p:val>
                                        </p:tav>
                                        <p:tav tm="8990">
                                          <p:val>
                                            <p:fltVal val="-0.6337"/>
                                          </p:val>
                                        </p:tav>
                                        <p:tav tm="10110">
                                          <p:val>
                                            <p:fltVal val="-0.9013"/>
                                          </p:val>
                                        </p:tav>
                                        <p:tav tm="11240">
                                          <p:val>
                                            <p:fltVal val="-1.2353"/>
                                          </p:val>
                                        </p:tav>
                                        <p:tav tm="12360">
                                          <p:val>
                                            <p:fltVal val="-1.647"/>
                                          </p:val>
                                        </p:tav>
                                        <p:tav tm="13480">
                                          <p:val>
                                            <p:fltVal val="-2.0869"/>
                                          </p:val>
                                        </p:tav>
                                        <p:tav tm="14610">
                                          <p:val>
                                            <p:fltVal val="-2.4538"/>
                                          </p:val>
                                        </p:tav>
                                        <p:tav tm="15730">
                                          <p:val>
                                            <p:fltVal val="-2.7534"/>
                                          </p:val>
                                        </p:tav>
                                        <p:tav tm="16850">
                                          <p:val>
                                            <p:fltVal val="-2.9876"/>
                                          </p:val>
                                        </p:tav>
                                        <p:tav tm="17980">
                                          <p:val>
                                            <p:fltVal val="-3.1669"/>
                                          </p:val>
                                        </p:tav>
                                        <p:tav tm="19100">
                                          <p:val>
                                            <p:fltVal val="-3.2996"/>
                                          </p:val>
                                        </p:tav>
                                        <p:tav tm="20220">
                                          <p:val>
                                            <p:fltVal val="-3.3906"/>
                                          </p:val>
                                        </p:tav>
                                        <p:tav tm="21350">
                                          <p:val>
                                            <p:fltVal val="-3.4488"/>
                                          </p:val>
                                        </p:tav>
                                        <p:tav tm="22470">
                                          <p:val>
                                            <p:fltVal val="-3.4815"/>
                                          </p:val>
                                        </p:tav>
                                        <p:tav tm="23600">
                                          <p:val>
                                            <p:fltVal val="-3.4961"/>
                                          </p:val>
                                        </p:tav>
                                        <p:tav tm="24720">
                                          <p:val>
                                            <p:fltVal val="-3.4998"/>
                                          </p:val>
                                        </p:tav>
                                        <p:tav tm="25840">
                                          <p:val>
                                            <p:fltVal val="-3.0301"/>
                                          </p:val>
                                        </p:tav>
                                        <p:tav tm="26970">
                                          <p:val>
                                            <p:fltVal val="-0.9661"/>
                                          </p:val>
                                        </p:tav>
                                        <p:tav tm="28090">
                                          <p:val>
                                            <p:fltVal val="2.1525"/>
                                          </p:val>
                                        </p:tav>
                                        <p:tav tm="29210">
                                          <p:val>
                                            <p:fltVal val="6.1215"/>
                                          </p:val>
                                        </p:tav>
                                        <p:tav tm="30340">
                                          <p:val>
                                            <p:fltVal val="10.8322"/>
                                          </p:val>
                                        </p:tav>
                                        <p:tav tm="31460">
                                          <p:val>
                                            <p:fltVal val="16.2132"/>
                                          </p:val>
                                        </p:tav>
                                        <p:tav tm="32580">
                                          <p:val>
                                            <p:fltVal val="22.2128"/>
                                          </p:val>
                                        </p:tav>
                                        <p:tav tm="33710">
                                          <p:val>
                                            <p:fltVal val="28.7297"/>
                                          </p:val>
                                        </p:tav>
                                        <p:tav tm="34830">
                                          <p:val>
                                            <p:fltVal val="35.8493"/>
                                          </p:val>
                                        </p:tav>
                                        <p:tav tm="35960">
                                          <p:val>
                                            <p:fltVal val="43.4888"/>
                                          </p:val>
                                        </p:tav>
                                        <p:tav tm="37080">
                                          <p:val>
                                            <p:fltVal val="51.6257"/>
                                          </p:val>
                                        </p:tav>
                                        <p:tav tm="38200">
                                          <p:val>
                                            <p:fltVal val="60.2402"/>
                                          </p:val>
                                        </p:tav>
                                        <p:tav tm="39330">
                                          <p:val>
                                            <p:fltVal val="69.3155"/>
                                          </p:val>
                                        </p:tav>
                                        <p:tav tm="40450">
                                          <p:val>
                                            <p:fltVal val="78.8364"/>
                                          </p:val>
                                        </p:tav>
                                        <p:tav tm="41570">
                                          <p:val>
                                            <p:fltVal val="88.6987"/>
                                          </p:val>
                                        </p:tav>
                                        <p:tav tm="42700">
                                          <p:val>
                                            <p:fltVal val="99.0679"/>
                                          </p:val>
                                        </p:tav>
                                        <p:tav tm="43820">
                                          <p:val>
                                            <p:fltVal val="109.8461"/>
                                          </p:val>
                                        </p:tav>
                                        <p:tav tm="44940">
                                          <p:val>
                                            <p:fltVal val="121.0232"/>
                                          </p:val>
                                        </p:tav>
                                        <p:tav tm="46070">
                                          <p:val>
                                            <p:fltVal val="132.5899"/>
                                          </p:val>
                                        </p:tav>
                                        <p:tav tm="47190">
                                          <p:val>
                                            <p:fltVal val="144.5376"/>
                                          </p:val>
                                        </p:tav>
                                        <p:tav tm="48310">
                                          <p:val>
                                            <p:fltVal val="156.85851"/>
                                          </p:val>
                                        </p:tav>
                                        <p:tav tm="49440">
                                          <p:val>
                                            <p:fltVal val="169.43021"/>
                                          </p:val>
                                        </p:tav>
                                        <p:tav tm="50560">
                                          <p:val>
                                            <p:fltVal val="182.34309"/>
                                          </p:val>
                                        </p:tav>
                                        <p:tav tm="51690">
                                          <p:val>
                                            <p:fltVal val="195.1411"/>
                                          </p:val>
                                        </p:tav>
                                        <p:tav tm="52810">
                                          <p:val>
                                            <p:fltVal val="207.6945"/>
                                          </p:val>
                                        </p:tav>
                                        <p:tav tm="53930">
                                          <p:val>
                                            <p:fltVal val="219.77251"/>
                                          </p:val>
                                        </p:tav>
                                        <p:tav tm="55060">
                                          <p:val>
                                            <p:fltVal val="231.4814"/>
                                          </p:val>
                                        </p:tav>
                                        <p:tav tm="56180">
                                          <p:val>
                                            <p:fltVal val="242.91341"/>
                                          </p:val>
                                        </p:tav>
                                        <p:tav tm="57300">
                                          <p:val>
                                            <p:fltVal val="253.8558"/>
                                          </p:val>
                                        </p:tav>
                                        <p:tav tm="58430">
                                          <p:val>
                                            <p:fltVal val="264.40329"/>
                                          </p:val>
                                        </p:tav>
                                        <p:tav tm="59550">
                                          <p:val>
                                            <p:fltVal val="274.63501"/>
                                          </p:val>
                                        </p:tav>
                                        <p:tav tm="60670">
                                          <p:val>
                                            <p:fltVal val="284.35721"/>
                                          </p:val>
                                        </p:tav>
                                        <p:tav tm="61800">
                                          <p:val>
                                            <p:fltVal val="293.6507"/>
                                          </p:val>
                                        </p:tav>
                                        <p:tav tm="62920">
                                          <p:val>
                                            <p:fltVal val="302.57959"/>
                                          </p:val>
                                        </p:tav>
                                        <p:tav tm="64040">
                                          <p:val>
                                            <p:fltVal val="310.96921"/>
                                          </p:val>
                                        </p:tav>
                                        <p:tav tm="65170">
                                          <p:val>
                                            <p:fltVal val="318.88379"/>
                                          </p:val>
                                        </p:tav>
                                        <p:tav tm="66290">
                                          <p:val>
                                            <p:fltVal val="326.36801"/>
                                          </p:val>
                                        </p:tav>
                                        <p:tav tm="67420">
                                          <p:val>
                                            <p:fltVal val="333.26511"/>
                                          </p:val>
                                        </p:tav>
                                        <p:tav tm="68540">
                                          <p:val>
                                            <p:fltVal val="339.6712"/>
                                          </p:val>
                                        </p:tav>
                                        <p:tav tm="69660">
                                          <p:val>
                                            <p:fltVal val="345.43851"/>
                                          </p:val>
                                        </p:tav>
                                        <p:tav tm="70790">
                                          <p:val>
                                            <p:fltVal val="350.58469"/>
                                          </p:val>
                                        </p:tav>
                                        <p:tav tm="71910">
                                          <p:val>
                                            <p:fltVal val="355.09189"/>
                                          </p:val>
                                        </p:tav>
                                        <p:tav tm="73030">
                                          <p:val>
                                            <p:fltVal val="358.80179"/>
                                          </p:val>
                                        </p:tav>
                                        <p:tav tm="74160">
                                          <p:val>
                                            <p:fltVal val="361.63531"/>
                                          </p:val>
                                        </p:tav>
                                        <p:tav tm="75280">
                                          <p:val>
                                            <p:fltVal val="363.345"/>
                                          </p:val>
                                        </p:tav>
                                        <p:tav tm="76400">
                                          <p:val>
                                            <p:fltVal val="363.4978"/>
                                          </p:val>
                                        </p:tav>
                                        <p:tav tm="77530">
                                          <p:val>
                                            <p:fltVal val="363.47061"/>
                                          </p:val>
                                        </p:tav>
                                        <p:tav tm="78650">
                                          <p:val>
                                            <p:fltVal val="363.38339"/>
                                          </p:val>
                                        </p:tav>
                                        <p:tav tm="79780">
                                          <p:val>
                                            <p:fltVal val="363.20349"/>
                                          </p:val>
                                        </p:tav>
                                        <p:tav tm="80900">
                                          <p:val>
                                            <p:fltVal val="362.8963"/>
                                          </p:val>
                                        </p:tav>
                                        <p:tav tm="82020">
                                          <p:val>
                                            <p:fltVal val="362.4227"/>
                                          </p:val>
                                        </p:tav>
                                        <p:tav tm="83150">
                                          <p:val>
                                            <p:fltVal val="361.7569"/>
                                          </p:val>
                                        </p:tav>
                                        <p:tav tm="84270">
                                          <p:val>
                                            <p:fltVal val="361.0874"/>
                                          </p:val>
                                        </p:tav>
                                        <p:tav tm="85390">
                                          <p:val>
                                            <p:fltVal val="360.6105"/>
                                          </p:val>
                                        </p:tav>
                                        <p:tav tm="86520">
                                          <p:val>
                                            <p:fltVal val="360.30069"/>
                                          </p:val>
                                        </p:tav>
                                        <p:tav tm="87640">
                                          <p:val>
                                            <p:fltVal val="360.1188"/>
                                          </p:val>
                                        </p:tav>
                                        <p:tav tm="88760">
                                          <p:val>
                                            <p:fltVal val="360.03021"/>
                                          </p:val>
                                        </p:tav>
                                        <p:tav tm="89890">
                                          <p:val>
                                            <p:fltVal val="360.00229"/>
                                          </p:val>
                                        </p:tav>
                                        <p:tav tm="91010">
                                          <p:val>
                                            <p:fltVal val="360"/>
                                          </p:val>
                                        </p:tav>
                                        <p:tav tm="92130">
                                          <p:val>
                                            <p:fltVal val="360"/>
                                          </p:val>
                                        </p:tav>
                                        <p:tav tm="93260">
                                          <p:val>
                                            <p:fltVal val="360"/>
                                          </p:val>
                                        </p:tav>
                                        <p:tav tm="94380">
                                          <p:val>
                                            <p:fltVal val="360"/>
                                          </p:val>
                                        </p:tav>
                                        <p:tav tm="95510">
                                          <p:val>
                                            <p:fltVal val="360"/>
                                          </p:val>
                                        </p:tav>
                                        <p:tav tm="96630">
                                          <p:val>
                                            <p:fltVal val="360"/>
                                          </p:val>
                                        </p:tav>
                                        <p:tav tm="97750">
                                          <p:val>
                                            <p:fltVal val="360"/>
                                          </p:val>
                                        </p:tav>
                                        <p:tav tm="9888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sum">
                                        <p:cTn id="7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3d.object.translation.y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0"/>
                                          </p:val>
                                        </p:tav>
                                        <p:tav tm="2250">
                                          <p:val>
                                            <p:fltVal val="-10E-5"/>
                                          </p:val>
                                        </p:tav>
                                        <p:tav tm="3370">
                                          <p:val>
                                            <p:fltVal val="-0.0004"/>
                                          </p:val>
                                        </p:tav>
                                        <p:tav tm="4490">
                                          <p:val>
                                            <p:fltVal val="-0.0011"/>
                                          </p:val>
                                        </p:tav>
                                        <p:tav tm="5620">
                                          <p:val>
                                            <p:fltVal val="-0.0021"/>
                                          </p:val>
                                        </p:tav>
                                        <p:tav tm="6740">
                                          <p:val>
                                            <p:fltVal val="-0.0037"/>
                                          </p:val>
                                        </p:tav>
                                        <p:tav tm="7870">
                                          <p:val>
                                            <p:fltVal val="-0.0059"/>
                                          </p:val>
                                        </p:tav>
                                        <p:tav tm="8990">
                                          <p:val>
                                            <p:fltVal val="-0.0088"/>
                                          </p:val>
                                        </p:tav>
                                        <p:tav tm="10110">
                                          <p:val>
                                            <p:fltVal val="-0.0125"/>
                                          </p:val>
                                        </p:tav>
                                        <p:tav tm="11240">
                                          <p:val>
                                            <p:fltVal val="-0.0162"/>
                                          </p:val>
                                        </p:tav>
                                        <p:tav tm="12360">
                                          <p:val>
                                            <p:fltVal val="-0.0191"/>
                                          </p:val>
                                        </p:tav>
                                        <p:tav tm="13480">
                                          <p:val>
                                            <p:fltVal val="-0.0213"/>
                                          </p:val>
                                        </p:tav>
                                        <p:tav tm="14610">
                                          <p:val>
                                            <p:fltVal val="-0.0228"/>
                                          </p:val>
                                        </p:tav>
                                        <p:tav tm="15730">
                                          <p:val>
                                            <p:fltVal val="-0.0239"/>
                                          </p:val>
                                        </p:tav>
                                        <p:tav tm="16850">
                                          <p:val>
                                            <p:fltVal val="-0.0245"/>
                                          </p:val>
                                        </p:tav>
                                        <p:tav tm="17980">
                                          <p:val>
                                            <p:fltVal val="-0.0248"/>
                                          </p:val>
                                        </p:tav>
                                        <p:tav tm="19100">
                                          <p:val>
                                            <p:fltVal val="-0.0249"/>
                                          </p:val>
                                        </p:tav>
                                        <p:tav tm="20220">
                                          <p:val>
                                            <p:fltVal val="-0.0249"/>
                                          </p:val>
                                        </p:tav>
                                        <p:tav tm="21350">
                                          <p:val>
                                            <p:fltVal val="-0.0248"/>
                                          </p:val>
                                        </p:tav>
                                        <p:tav tm="22470">
                                          <p:val>
                                            <p:fltVal val="-0.0241"/>
                                          </p:val>
                                        </p:tav>
                                        <p:tav tm="23600">
                                          <p:val>
                                            <p:fltVal val="-0.022"/>
                                          </p:val>
                                        </p:tav>
                                        <p:tav tm="24720">
                                          <p:val>
                                            <p:fltVal val="-0.0179"/>
                                          </p:val>
                                        </p:tav>
                                        <p:tav tm="25840">
                                          <p:val>
                                            <p:fltVal val="-0.0113"/>
                                          </p:val>
                                        </p:tav>
                                        <p:tav tm="26970">
                                          <p:val>
                                            <p:fltVal val="-0.0013"/>
                                          </p:val>
                                        </p:tav>
                                        <p:tav tm="28090">
                                          <p:val>
                                            <p:fltVal val="0.0124"/>
                                          </p:val>
                                        </p:tav>
                                        <p:tav tm="29210">
                                          <p:val>
                                            <p:fltVal val="0.0309"/>
                                          </p:val>
                                        </p:tav>
                                        <p:tav tm="30340">
                                          <p:val>
                                            <p:fltVal val="0.0546"/>
                                          </p:val>
                                        </p:tav>
                                        <p:tav tm="31460">
                                          <p:val>
                                            <p:fltVal val="0.0842"/>
                                          </p:val>
                                        </p:tav>
                                        <p:tav tm="32580">
                                          <p:val>
                                            <p:fltVal val="0.1204"/>
                                          </p:val>
                                        </p:tav>
                                        <p:tav tm="33710">
                                          <p:val>
                                            <p:fltVal val="0.1634"/>
                                          </p:val>
                                        </p:tav>
                                        <p:tav tm="34830">
                                          <p:val>
                                            <p:fltVal val="0.2145"/>
                                          </p:val>
                                        </p:tav>
                                        <p:tav tm="35960">
                                          <p:val>
                                            <p:fltVal val="0.2711"/>
                                          </p:val>
                                        </p:tav>
                                        <p:tav tm="37080">
                                          <p:val>
                                            <p:fltVal val="0.3207"/>
                                          </p:val>
                                        </p:tav>
                                        <p:tav tm="38200">
                                          <p:val>
                                            <p:fltVal val="0.3625"/>
                                          </p:val>
                                        </p:tav>
                                        <p:tav tm="39330">
                                          <p:val>
                                            <p:fltVal val="0.3973"/>
                                          </p:val>
                                        </p:tav>
                                        <p:tav tm="40450">
                                          <p:val>
                                            <p:fltVal val="0.4256"/>
                                          </p:val>
                                        </p:tav>
                                        <p:tav tm="41570">
                                          <p:val>
                                            <p:fltVal val="0.448"/>
                                          </p:val>
                                        </p:tav>
                                        <p:tav tm="42700">
                                          <p:val>
                                            <p:fltVal val="0.4655"/>
                                          </p:val>
                                        </p:tav>
                                        <p:tav tm="43820">
                                          <p:val>
                                            <p:fltVal val="0.4786"/>
                                          </p:val>
                                        </p:tav>
                                        <p:tav tm="44940">
                                          <p:val>
                                            <p:fltVal val="0.4878"/>
                                          </p:val>
                                        </p:tav>
                                        <p:tav tm="46070">
                                          <p:val>
                                            <p:fltVal val="0.4939"/>
                                          </p:val>
                                        </p:tav>
                                        <p:tav tm="47190">
                                          <p:val>
                                            <p:fltVal val="0.4975"/>
                                          </p:val>
                                        </p:tav>
                                        <p:tav tm="48310">
                                          <p:val>
                                            <p:fltVal val="0.4993"/>
                                          </p:val>
                                        </p:tav>
                                        <p:tav tm="49440">
                                          <p:val>
                                            <p:fltVal val="0.4999"/>
                                          </p:val>
                                        </p:tav>
                                        <p:tav tm="50560">
                                          <p:val>
                                            <p:fltVal val="0.4999"/>
                                          </p:val>
                                        </p:tav>
                                        <p:tav tm="51690">
                                          <p:val>
                                            <p:fltVal val="0.4998"/>
                                          </p:val>
                                        </p:tav>
                                        <p:tav tm="52810">
                                          <p:val>
                                            <p:fltVal val="0.4988"/>
                                          </p:val>
                                        </p:tav>
                                        <p:tav tm="53930">
                                          <p:val>
                                            <p:fltVal val="0.4965"/>
                                          </p:val>
                                        </p:tav>
                                        <p:tav tm="55060">
                                          <p:val>
                                            <p:fltVal val="0.4921"/>
                                          </p:val>
                                        </p:tav>
                                        <p:tav tm="56180">
                                          <p:val>
                                            <p:fltVal val="0.485"/>
                                          </p:val>
                                        </p:tav>
                                        <p:tav tm="57300">
                                          <p:val>
                                            <p:fltVal val="0.4746"/>
                                          </p:val>
                                        </p:tav>
                                        <p:tav tm="58430">
                                          <p:val>
                                            <p:fltVal val="0.4603"/>
                                          </p:val>
                                        </p:tav>
                                        <p:tav tm="59550">
                                          <p:val>
                                            <p:fltVal val="0.4411"/>
                                          </p:val>
                                        </p:tav>
                                        <p:tav tm="60670">
                                          <p:val>
                                            <p:fltVal val="0.4169"/>
                                          </p:val>
                                        </p:tav>
                                        <p:tav tm="61800">
                                          <p:val>
                                            <p:fltVal val="0.3868"/>
                                          </p:val>
                                        </p:tav>
                                        <p:tav tm="62920">
                                          <p:val>
                                            <p:fltVal val="0.3499"/>
                                          </p:val>
                                        </p:tav>
                                        <p:tav tm="64040">
                                          <p:val>
                                            <p:fltVal val="0.306"/>
                                          </p:val>
                                        </p:tav>
                                        <p:tav tm="65170">
                                          <p:val>
                                            <p:fltVal val="0.2544"/>
                                          </p:val>
                                        </p:tav>
                                        <p:tav tm="66290">
                                          <p:val>
                                            <p:fltVal val="0.1981"/>
                                          </p:val>
                                        </p:tav>
                                        <p:tav tm="67420">
                                          <p:val>
                                            <p:fltVal val="0.1498"/>
                                          </p:val>
                                        </p:tav>
                                        <p:tav tm="68540">
                                          <p:val>
                                            <p:fltVal val="0.1087"/>
                                          </p:val>
                                        </p:tav>
                                        <p:tav tm="69660">
                                          <p:val>
                                            <p:fltVal val="0.0748"/>
                                          </p:val>
                                        </p:tav>
                                        <p:tav tm="70790">
                                          <p:val>
                                            <p:fltVal val="0.0473"/>
                                          </p:val>
                                        </p:tav>
                                        <p:tav tm="71910">
                                          <p:val>
                                            <p:fltVal val="0.0251"/>
                                          </p:val>
                                        </p:tav>
                                        <p:tav tm="73030">
                                          <p:val>
                                            <p:fltVal val="0.0082"/>
                                          </p:val>
                                        </p:tav>
                                        <p:tav tm="74160">
                                          <p:val>
                                            <p:fltVal val="-0.0044"/>
                                          </p:val>
                                        </p:tav>
                                        <p:tav tm="75280">
                                          <p:val>
                                            <p:fltVal val="-0.0134"/>
                                          </p:val>
                                        </p:tav>
                                        <p:tav tm="76400">
                                          <p:val>
                                            <p:fltVal val="-0.0192"/>
                                          </p:val>
                                        </p:tav>
                                        <p:tav tm="77530">
                                          <p:val>
                                            <p:fltVal val="-0.0227"/>
                                          </p:val>
                                        </p:tav>
                                        <p:tav tm="78650">
                                          <p:val>
                                            <p:fltVal val="-0.0244"/>
                                          </p:val>
                                        </p:tav>
                                        <p:tav tm="79780">
                                          <p:val>
                                            <p:fltVal val="-0.0249"/>
                                          </p:val>
                                        </p:tav>
                                        <p:tav tm="80900">
                                          <p:val>
                                            <p:fltVal val="-0.0249"/>
                                          </p:val>
                                        </p:tav>
                                        <p:tav tm="82020">
                                          <p:val>
                                            <p:fltVal val="-0.0244"/>
                                          </p:val>
                                        </p:tav>
                                        <p:tav tm="83150">
                                          <p:val>
                                            <p:fltVal val="-0.0219"/>
                                          </p:val>
                                        </p:tav>
                                        <p:tav tm="84270">
                                          <p:val>
                                            <p:fltVal val="-0.0156"/>
                                          </p:val>
                                        </p:tav>
                                        <p:tav tm="85390">
                                          <p:val>
                                            <p:fltVal val="-0.0039"/>
                                          </p:val>
                                        </p:tav>
                                        <p:tav tm="86520">
                                          <p:val>
                                            <p:fltVal val="0.0104"/>
                                          </p:val>
                                        </p:tav>
                                        <p:tav tm="87640">
                                          <p:val>
                                            <p:fltVal val="0.0192"/>
                                          </p:val>
                                        </p:tav>
                                        <p:tav tm="88760">
                                          <p:val>
                                            <p:fltVal val="0.0235"/>
                                          </p:val>
                                        </p:tav>
                                        <p:tav tm="89890">
                                          <p:val>
                                            <p:fltVal val="0.0248"/>
                                          </p:val>
                                        </p:tav>
                                        <p:tav tm="91010">
                                          <p:val>
                                            <p:fltVal val="0.0249"/>
                                          </p:val>
                                        </p:tav>
                                        <p:tav tm="92130">
                                          <p:val>
                                            <p:fltVal val="0.0247"/>
                                          </p:val>
                                        </p:tav>
                                        <p:tav tm="93260">
                                          <p:val>
                                            <p:fltVal val="0.0234"/>
                                          </p:val>
                                        </p:tav>
                                        <p:tav tm="94380">
                                          <p:val>
                                            <p:fltVal val="0.0202"/>
                                          </p:val>
                                        </p:tav>
                                        <p:tav tm="95510">
                                          <p:val>
                                            <p:fltVal val="0.0143"/>
                                          </p:val>
                                        </p:tav>
                                        <p:tav tm="96630">
                                          <p:val>
                                            <p:fltVal val="0.0071"/>
                                          </p:val>
                                        </p:tav>
                                        <p:tav tm="97750">
                                          <p:val>
                                            <p:fltVal val="0.0027"/>
                                          </p:val>
                                        </p:tav>
                                        <p:tav tm="98880">
                                          <p:val>
                                            <p:fltVal val="0.0007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9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0.9999"/>
                                          </p:val>
                                        </p:tav>
                                        <p:tav tm="2250">
                                          <p:val>
                                            <p:fltVal val="0.9994"/>
                                          </p:val>
                                        </p:tav>
                                        <p:tav tm="3370">
                                          <p:val>
                                            <p:fltVal val="0.9981"/>
                                          </p:val>
                                        </p:tav>
                                        <p:tav tm="4490">
                                          <p:val>
                                            <p:fltVal val="0.9955"/>
                                          </p:val>
                                        </p:tav>
                                        <p:tav tm="5620">
                                          <p:val>
                                            <p:fltVal val="0.9913"/>
                                          </p:val>
                                        </p:tav>
                                        <p:tav tm="6740">
                                          <p:val>
                                            <p:fltVal val="0.985"/>
                                          </p:val>
                                        </p:tav>
                                        <p:tav tm="7870">
                                          <p:val>
                                            <p:fltVal val="0.9763"/>
                                          </p:val>
                                        </p:tav>
                                        <p:tav tm="8990">
                                          <p:val>
                                            <p:fltVal val="0.9646"/>
                                          </p:val>
                                        </p:tav>
                                        <p:tav tm="10110">
                                          <p:val>
                                            <p:fltVal val="0.9497"/>
                                          </p:val>
                                        </p:tav>
                                        <p:tav tm="11240">
                                          <p:val>
                                            <p:fltVal val="0.9348"/>
                                          </p:val>
                                        </p:tav>
                                        <p:tav tm="12360">
                                          <p:val>
                                            <p:fltVal val="0.9232"/>
                                          </p:val>
                                        </p:tav>
                                        <p:tav tm="13480">
                                          <p:val>
                                            <p:fltVal val="0.9146"/>
                                          </p:val>
                                        </p:tav>
                                        <p:tav tm="14610">
                                          <p:val>
                                            <p:fltVal val="0.9084"/>
                                          </p:val>
                                        </p:tav>
                                        <p:tav tm="15730">
                                          <p:val>
                                            <p:fltVal val="0.9042"/>
                                          </p:val>
                                        </p:tav>
                                        <p:tav tm="16850">
                                          <p:val>
                                            <p:fltVal val="0.9017"/>
                                          </p:val>
                                        </p:tav>
                                        <p:tav tm="17980">
                                          <p:val>
                                            <p:fltVal val="0.9005"/>
                                          </p:val>
                                        </p:tav>
                                        <p:tav tm="19100">
                                          <p:val>
                                            <p:fltVal val="0.9"/>
                                          </p:val>
                                        </p:tav>
                                        <p:tav tm="20220">
                                          <p:val>
                                            <p:fltVal val="0.8999"/>
                                          </p:val>
                                        </p:tav>
                                        <p:tav tm="21350">
                                          <p:val>
                                            <p:fltVal val="0.9006"/>
                                          </p:val>
                                        </p:tav>
                                        <p:tav tm="22470">
                                          <p:val>
                                            <p:fltVal val="0.9046"/>
                                          </p:val>
                                        </p:tav>
                                        <p:tav tm="23600">
                                          <p:val>
                                            <p:fltVal val="0.9153"/>
                                          </p:val>
                                        </p:tav>
                                        <p:tav tm="24720">
                                          <p:val>
                                            <p:fltVal val="0.9362"/>
                                          </p:val>
                                        </p:tav>
                                        <p:tav tm="25840">
                                          <p:val>
                                            <p:fltVal val="0.9659"/>
                                          </p:val>
                                        </p:tav>
                                        <p:tav tm="26970">
                                          <p:val>
                                            <p:fltVal val="0.9858"/>
                                          </p:val>
                                        </p:tav>
                                        <p:tav tm="28090">
                                          <p:val>
                                            <p:fltVal val="0.9959"/>
                                          </p:val>
                                        </p:tav>
                                        <p:tav tm="29210">
                                          <p:val>
                                            <p:fltVal val="0.9995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0.9998"/>
                                          </p:val>
                                        </p:tav>
                                        <p:tav tm="68540">
                                          <p:val>
                                            <p:fltVal val="0.9987"/>
                                          </p:val>
                                        </p:tav>
                                        <p:tav tm="69660">
                                          <p:val>
                                            <p:fltVal val="0.9955"/>
                                          </p:val>
                                        </p:tav>
                                        <p:tav tm="70790">
                                          <p:val>
                                            <p:fltVal val="0.9888"/>
                                          </p:val>
                                        </p:tav>
                                        <p:tav tm="71910">
                                          <p:val>
                                            <p:fltVal val="0.9775"/>
                                          </p:val>
                                        </p:tav>
                                        <p:tav tm="73030">
                                          <p:val>
                                            <p:fltVal val="0.9605"/>
                                          </p:val>
                                        </p:tav>
                                        <p:tav tm="74160">
                                          <p:val>
                                            <p:fltVal val="0.9385"/>
                                          </p:val>
                                        </p:tav>
                                        <p:tav tm="75280">
                                          <p:val>
                                            <p:fltVal val="0.9217"/>
                                          </p:val>
                                        </p:tav>
                                        <p:tav tm="76400">
                                          <p:val>
                                            <p:fltVal val="0.9107"/>
                                          </p:val>
                                        </p:tav>
                                        <p:tav tm="77530">
                                          <p:val>
                                            <p:fltVal val="0.9042"/>
                                          </p:val>
                                        </p:tav>
                                        <p:tav tm="78650">
                                          <p:val>
                                            <p:fltVal val="0.901"/>
                                          </p:val>
                                        </p:tav>
                                        <p:tav tm="79780">
                                          <p:val>
                                            <p:fltVal val="0.9"/>
                                          </p:val>
                                        </p:tav>
                                        <p:tav tm="80900">
                                          <p:val>
                                            <p:fltVal val="0.9"/>
                                          </p:val>
                                        </p:tav>
                                        <p:tav tm="82020">
                                          <p:val>
                                            <p:fltVal val="0.901"/>
                                          </p:val>
                                        </p:tav>
                                        <p:tav tm="83150">
                                          <p:val>
                                            <p:fltVal val="0.9061"/>
                                          </p:val>
                                        </p:tav>
                                        <p:tav tm="84270">
                                          <p:val>
                                            <p:fltVal val="0.9186"/>
                                          </p:val>
                                        </p:tav>
                                        <p:tav tm="85390">
                                          <p:val>
                                            <p:fltVal val="0.942"/>
                                          </p:val>
                                        </p:tav>
                                        <p:tav tm="86520">
                                          <p:val>
                                            <p:fltVal val="0.9709"/>
                                          </p:val>
                                        </p:tav>
                                        <p:tav tm="87640">
                                          <p:val>
                                            <p:fltVal val="0.9885"/>
                                          </p:val>
                                        </p:tav>
                                        <p:tav tm="88760">
                                          <p:val>
                                            <p:fltVal val="0.997"/>
                                          </p:val>
                                        </p:tav>
                                        <p:tav tm="89890">
                                          <p:val>
                                            <p:fltVal val="0.9997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945033-97AF-4F89-8548-71776913B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Recurrence Relation – Fibonacci Sequence Example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1118E4E-A317-4052-B561-A7475473C8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2199861"/>
            <a:ext cx="7659757" cy="3485322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2DCFC3-0110-4B96-99E8-5A45089A3A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5487D-F89D-4406-B9CF-2FC522C0F0D5}" type="slidenum">
              <a:rPr lang="en-US" smtClean="0"/>
              <a:t>18</a:t>
            </a:fld>
            <a:endParaRPr lang="en-US"/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6" name="3D Model 5" descr="Himalayan Persian">
                <a:extLst>
                  <a:ext uri="{FF2B5EF4-FFF2-40B4-BE49-F238E27FC236}">
                    <a16:creationId xmlns:a16="http://schemas.microsoft.com/office/drawing/2014/main" id="{4C3A5F4B-894B-4D88-A3D4-3E5862BFCC03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0228714" y="5641405"/>
              <a:ext cx="984583" cy="996429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984583" cy="996429"/>
                    </a:xfrm>
                    <a:prstGeom prst="rect">
                      <a:avLst/>
                    </a:prstGeom>
                  </am3d:spPr>
                  <am3d:camera>
                    <am3d:pos x="0" y="0" z="7717970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752058" d="1000000"/>
                    <am3d:preTrans dx="37111" dy="-15011974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961083" ay="-696503" az="-198360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55540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6" name="3D Model 5" descr="Himalayan Persian">
                <a:extLst>
                  <a:ext uri="{FF2B5EF4-FFF2-40B4-BE49-F238E27FC236}">
                    <a16:creationId xmlns:a16="http://schemas.microsoft.com/office/drawing/2014/main" id="{4C3A5F4B-894B-4D88-A3D4-3E5862BFCC0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228714" y="5641405"/>
                <a:ext cx="984583" cy="99642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26579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9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-0.0012"/>
                                          </p:val>
                                        </p:tav>
                                        <p:tav tm="2250">
                                          <p:val>
                                            <p:fltVal val="-0.0098"/>
                                          </p:val>
                                        </p:tav>
                                        <p:tav tm="3370">
                                          <p:val>
                                            <p:fltVal val="-0.033"/>
                                          </p:val>
                                        </p:tav>
                                        <p:tav tm="4490">
                                          <p:val>
                                            <p:fltVal val="-0.0789"/>
                                          </p:val>
                                        </p:tav>
                                        <p:tav tm="5620">
                                          <p:val>
                                            <p:fltVal val="-0.1548"/>
                                          </p:val>
                                        </p:tav>
                                        <p:tav tm="6740">
                                          <p:val>
                                            <p:fltVal val="-0.267"/>
                                          </p:val>
                                        </p:tav>
                                        <p:tav tm="7870">
                                          <p:val>
                                            <p:fltVal val="-0.4235"/>
                                          </p:val>
                                        </p:tav>
                                        <p:tav tm="8990">
                                          <p:val>
                                            <p:fltVal val="-0.6337"/>
                                          </p:val>
                                        </p:tav>
                                        <p:tav tm="10110">
                                          <p:val>
                                            <p:fltVal val="-0.9013"/>
                                          </p:val>
                                        </p:tav>
                                        <p:tav tm="11240">
                                          <p:val>
                                            <p:fltVal val="-1.2353"/>
                                          </p:val>
                                        </p:tav>
                                        <p:tav tm="12360">
                                          <p:val>
                                            <p:fltVal val="-1.647"/>
                                          </p:val>
                                        </p:tav>
                                        <p:tav tm="13480">
                                          <p:val>
                                            <p:fltVal val="-2.0869"/>
                                          </p:val>
                                        </p:tav>
                                        <p:tav tm="14610">
                                          <p:val>
                                            <p:fltVal val="-2.4538"/>
                                          </p:val>
                                        </p:tav>
                                        <p:tav tm="15730">
                                          <p:val>
                                            <p:fltVal val="-2.7534"/>
                                          </p:val>
                                        </p:tav>
                                        <p:tav tm="16850">
                                          <p:val>
                                            <p:fltVal val="-2.9876"/>
                                          </p:val>
                                        </p:tav>
                                        <p:tav tm="17980">
                                          <p:val>
                                            <p:fltVal val="-3.1669"/>
                                          </p:val>
                                        </p:tav>
                                        <p:tav tm="19100">
                                          <p:val>
                                            <p:fltVal val="-3.2996"/>
                                          </p:val>
                                        </p:tav>
                                        <p:tav tm="20220">
                                          <p:val>
                                            <p:fltVal val="-3.3906"/>
                                          </p:val>
                                        </p:tav>
                                        <p:tav tm="21350">
                                          <p:val>
                                            <p:fltVal val="-3.4488"/>
                                          </p:val>
                                        </p:tav>
                                        <p:tav tm="22470">
                                          <p:val>
                                            <p:fltVal val="-3.4815"/>
                                          </p:val>
                                        </p:tav>
                                        <p:tav tm="23600">
                                          <p:val>
                                            <p:fltVal val="-3.4961"/>
                                          </p:val>
                                        </p:tav>
                                        <p:tav tm="24720">
                                          <p:val>
                                            <p:fltVal val="-3.4998"/>
                                          </p:val>
                                        </p:tav>
                                        <p:tav tm="25840">
                                          <p:val>
                                            <p:fltVal val="-3.0301"/>
                                          </p:val>
                                        </p:tav>
                                        <p:tav tm="26970">
                                          <p:val>
                                            <p:fltVal val="-0.9661"/>
                                          </p:val>
                                        </p:tav>
                                        <p:tav tm="28090">
                                          <p:val>
                                            <p:fltVal val="2.1525"/>
                                          </p:val>
                                        </p:tav>
                                        <p:tav tm="29210">
                                          <p:val>
                                            <p:fltVal val="6.1215"/>
                                          </p:val>
                                        </p:tav>
                                        <p:tav tm="30340">
                                          <p:val>
                                            <p:fltVal val="10.8322"/>
                                          </p:val>
                                        </p:tav>
                                        <p:tav tm="31460">
                                          <p:val>
                                            <p:fltVal val="16.2132"/>
                                          </p:val>
                                        </p:tav>
                                        <p:tav tm="32580">
                                          <p:val>
                                            <p:fltVal val="22.2128"/>
                                          </p:val>
                                        </p:tav>
                                        <p:tav tm="33710">
                                          <p:val>
                                            <p:fltVal val="28.7297"/>
                                          </p:val>
                                        </p:tav>
                                        <p:tav tm="34830">
                                          <p:val>
                                            <p:fltVal val="35.8493"/>
                                          </p:val>
                                        </p:tav>
                                        <p:tav tm="35960">
                                          <p:val>
                                            <p:fltVal val="43.4888"/>
                                          </p:val>
                                        </p:tav>
                                        <p:tav tm="37080">
                                          <p:val>
                                            <p:fltVal val="51.6257"/>
                                          </p:val>
                                        </p:tav>
                                        <p:tav tm="38200">
                                          <p:val>
                                            <p:fltVal val="60.2402"/>
                                          </p:val>
                                        </p:tav>
                                        <p:tav tm="39330">
                                          <p:val>
                                            <p:fltVal val="69.3155"/>
                                          </p:val>
                                        </p:tav>
                                        <p:tav tm="40450">
                                          <p:val>
                                            <p:fltVal val="78.8364"/>
                                          </p:val>
                                        </p:tav>
                                        <p:tav tm="41570">
                                          <p:val>
                                            <p:fltVal val="88.6987"/>
                                          </p:val>
                                        </p:tav>
                                        <p:tav tm="42700">
                                          <p:val>
                                            <p:fltVal val="99.0679"/>
                                          </p:val>
                                        </p:tav>
                                        <p:tav tm="43820">
                                          <p:val>
                                            <p:fltVal val="109.8461"/>
                                          </p:val>
                                        </p:tav>
                                        <p:tav tm="44940">
                                          <p:val>
                                            <p:fltVal val="121.0232"/>
                                          </p:val>
                                        </p:tav>
                                        <p:tav tm="46070">
                                          <p:val>
                                            <p:fltVal val="132.5899"/>
                                          </p:val>
                                        </p:tav>
                                        <p:tav tm="47190">
                                          <p:val>
                                            <p:fltVal val="144.5376"/>
                                          </p:val>
                                        </p:tav>
                                        <p:tav tm="48310">
                                          <p:val>
                                            <p:fltVal val="156.85851"/>
                                          </p:val>
                                        </p:tav>
                                        <p:tav tm="49440">
                                          <p:val>
                                            <p:fltVal val="169.43021"/>
                                          </p:val>
                                        </p:tav>
                                        <p:tav tm="50560">
                                          <p:val>
                                            <p:fltVal val="182.34309"/>
                                          </p:val>
                                        </p:tav>
                                        <p:tav tm="51690">
                                          <p:val>
                                            <p:fltVal val="195.1411"/>
                                          </p:val>
                                        </p:tav>
                                        <p:tav tm="52810">
                                          <p:val>
                                            <p:fltVal val="207.6945"/>
                                          </p:val>
                                        </p:tav>
                                        <p:tav tm="53930">
                                          <p:val>
                                            <p:fltVal val="219.77251"/>
                                          </p:val>
                                        </p:tav>
                                        <p:tav tm="55060">
                                          <p:val>
                                            <p:fltVal val="231.4814"/>
                                          </p:val>
                                        </p:tav>
                                        <p:tav tm="56180">
                                          <p:val>
                                            <p:fltVal val="242.91341"/>
                                          </p:val>
                                        </p:tav>
                                        <p:tav tm="57300">
                                          <p:val>
                                            <p:fltVal val="253.8558"/>
                                          </p:val>
                                        </p:tav>
                                        <p:tav tm="58430">
                                          <p:val>
                                            <p:fltVal val="264.40329"/>
                                          </p:val>
                                        </p:tav>
                                        <p:tav tm="59550">
                                          <p:val>
                                            <p:fltVal val="274.63501"/>
                                          </p:val>
                                        </p:tav>
                                        <p:tav tm="60670">
                                          <p:val>
                                            <p:fltVal val="284.35721"/>
                                          </p:val>
                                        </p:tav>
                                        <p:tav tm="61800">
                                          <p:val>
                                            <p:fltVal val="293.6507"/>
                                          </p:val>
                                        </p:tav>
                                        <p:tav tm="62920">
                                          <p:val>
                                            <p:fltVal val="302.57959"/>
                                          </p:val>
                                        </p:tav>
                                        <p:tav tm="64040">
                                          <p:val>
                                            <p:fltVal val="310.96921"/>
                                          </p:val>
                                        </p:tav>
                                        <p:tav tm="65170">
                                          <p:val>
                                            <p:fltVal val="318.88379"/>
                                          </p:val>
                                        </p:tav>
                                        <p:tav tm="66290">
                                          <p:val>
                                            <p:fltVal val="326.36801"/>
                                          </p:val>
                                        </p:tav>
                                        <p:tav tm="67420">
                                          <p:val>
                                            <p:fltVal val="333.26511"/>
                                          </p:val>
                                        </p:tav>
                                        <p:tav tm="68540">
                                          <p:val>
                                            <p:fltVal val="339.6712"/>
                                          </p:val>
                                        </p:tav>
                                        <p:tav tm="69660">
                                          <p:val>
                                            <p:fltVal val="345.43851"/>
                                          </p:val>
                                        </p:tav>
                                        <p:tav tm="70790">
                                          <p:val>
                                            <p:fltVal val="350.58469"/>
                                          </p:val>
                                        </p:tav>
                                        <p:tav tm="71910">
                                          <p:val>
                                            <p:fltVal val="355.09189"/>
                                          </p:val>
                                        </p:tav>
                                        <p:tav tm="73030">
                                          <p:val>
                                            <p:fltVal val="358.80179"/>
                                          </p:val>
                                        </p:tav>
                                        <p:tav tm="74160">
                                          <p:val>
                                            <p:fltVal val="361.63531"/>
                                          </p:val>
                                        </p:tav>
                                        <p:tav tm="75280">
                                          <p:val>
                                            <p:fltVal val="363.345"/>
                                          </p:val>
                                        </p:tav>
                                        <p:tav tm="76400">
                                          <p:val>
                                            <p:fltVal val="363.4978"/>
                                          </p:val>
                                        </p:tav>
                                        <p:tav tm="77530">
                                          <p:val>
                                            <p:fltVal val="363.47061"/>
                                          </p:val>
                                        </p:tav>
                                        <p:tav tm="78650">
                                          <p:val>
                                            <p:fltVal val="363.38339"/>
                                          </p:val>
                                        </p:tav>
                                        <p:tav tm="79780">
                                          <p:val>
                                            <p:fltVal val="363.20349"/>
                                          </p:val>
                                        </p:tav>
                                        <p:tav tm="80900">
                                          <p:val>
                                            <p:fltVal val="362.8963"/>
                                          </p:val>
                                        </p:tav>
                                        <p:tav tm="82020">
                                          <p:val>
                                            <p:fltVal val="362.4227"/>
                                          </p:val>
                                        </p:tav>
                                        <p:tav tm="83150">
                                          <p:val>
                                            <p:fltVal val="361.7569"/>
                                          </p:val>
                                        </p:tav>
                                        <p:tav tm="84270">
                                          <p:val>
                                            <p:fltVal val="361.0874"/>
                                          </p:val>
                                        </p:tav>
                                        <p:tav tm="85390">
                                          <p:val>
                                            <p:fltVal val="360.6105"/>
                                          </p:val>
                                        </p:tav>
                                        <p:tav tm="86520">
                                          <p:val>
                                            <p:fltVal val="360.30069"/>
                                          </p:val>
                                        </p:tav>
                                        <p:tav tm="87640">
                                          <p:val>
                                            <p:fltVal val="360.1188"/>
                                          </p:val>
                                        </p:tav>
                                        <p:tav tm="88760">
                                          <p:val>
                                            <p:fltVal val="360.03021"/>
                                          </p:val>
                                        </p:tav>
                                        <p:tav tm="89890">
                                          <p:val>
                                            <p:fltVal val="360.00229"/>
                                          </p:val>
                                        </p:tav>
                                        <p:tav tm="91010">
                                          <p:val>
                                            <p:fltVal val="360"/>
                                          </p:val>
                                        </p:tav>
                                        <p:tav tm="92130">
                                          <p:val>
                                            <p:fltVal val="360"/>
                                          </p:val>
                                        </p:tav>
                                        <p:tav tm="93260">
                                          <p:val>
                                            <p:fltVal val="360"/>
                                          </p:val>
                                        </p:tav>
                                        <p:tav tm="94380">
                                          <p:val>
                                            <p:fltVal val="360"/>
                                          </p:val>
                                        </p:tav>
                                        <p:tav tm="95510">
                                          <p:val>
                                            <p:fltVal val="360"/>
                                          </p:val>
                                        </p:tav>
                                        <p:tav tm="96630">
                                          <p:val>
                                            <p:fltVal val="360"/>
                                          </p:val>
                                        </p:tav>
                                        <p:tav tm="97750">
                                          <p:val>
                                            <p:fltVal val="360"/>
                                          </p:val>
                                        </p:tav>
                                        <p:tav tm="9888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sum">
                                        <p:cTn id="7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3d.object.translation.y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0"/>
                                          </p:val>
                                        </p:tav>
                                        <p:tav tm="2250">
                                          <p:val>
                                            <p:fltVal val="-10E-5"/>
                                          </p:val>
                                        </p:tav>
                                        <p:tav tm="3370">
                                          <p:val>
                                            <p:fltVal val="-0.0004"/>
                                          </p:val>
                                        </p:tav>
                                        <p:tav tm="4490">
                                          <p:val>
                                            <p:fltVal val="-0.0011"/>
                                          </p:val>
                                        </p:tav>
                                        <p:tav tm="5620">
                                          <p:val>
                                            <p:fltVal val="-0.0021"/>
                                          </p:val>
                                        </p:tav>
                                        <p:tav tm="6740">
                                          <p:val>
                                            <p:fltVal val="-0.0037"/>
                                          </p:val>
                                        </p:tav>
                                        <p:tav tm="7870">
                                          <p:val>
                                            <p:fltVal val="-0.0059"/>
                                          </p:val>
                                        </p:tav>
                                        <p:tav tm="8990">
                                          <p:val>
                                            <p:fltVal val="-0.0088"/>
                                          </p:val>
                                        </p:tav>
                                        <p:tav tm="10110">
                                          <p:val>
                                            <p:fltVal val="-0.0125"/>
                                          </p:val>
                                        </p:tav>
                                        <p:tav tm="11240">
                                          <p:val>
                                            <p:fltVal val="-0.0162"/>
                                          </p:val>
                                        </p:tav>
                                        <p:tav tm="12360">
                                          <p:val>
                                            <p:fltVal val="-0.0191"/>
                                          </p:val>
                                        </p:tav>
                                        <p:tav tm="13480">
                                          <p:val>
                                            <p:fltVal val="-0.0213"/>
                                          </p:val>
                                        </p:tav>
                                        <p:tav tm="14610">
                                          <p:val>
                                            <p:fltVal val="-0.0228"/>
                                          </p:val>
                                        </p:tav>
                                        <p:tav tm="15730">
                                          <p:val>
                                            <p:fltVal val="-0.0239"/>
                                          </p:val>
                                        </p:tav>
                                        <p:tav tm="16850">
                                          <p:val>
                                            <p:fltVal val="-0.0245"/>
                                          </p:val>
                                        </p:tav>
                                        <p:tav tm="17980">
                                          <p:val>
                                            <p:fltVal val="-0.0248"/>
                                          </p:val>
                                        </p:tav>
                                        <p:tav tm="19100">
                                          <p:val>
                                            <p:fltVal val="-0.0249"/>
                                          </p:val>
                                        </p:tav>
                                        <p:tav tm="20220">
                                          <p:val>
                                            <p:fltVal val="-0.0249"/>
                                          </p:val>
                                        </p:tav>
                                        <p:tav tm="21350">
                                          <p:val>
                                            <p:fltVal val="-0.0248"/>
                                          </p:val>
                                        </p:tav>
                                        <p:tav tm="22470">
                                          <p:val>
                                            <p:fltVal val="-0.0241"/>
                                          </p:val>
                                        </p:tav>
                                        <p:tav tm="23600">
                                          <p:val>
                                            <p:fltVal val="-0.022"/>
                                          </p:val>
                                        </p:tav>
                                        <p:tav tm="24720">
                                          <p:val>
                                            <p:fltVal val="-0.0179"/>
                                          </p:val>
                                        </p:tav>
                                        <p:tav tm="25840">
                                          <p:val>
                                            <p:fltVal val="-0.0113"/>
                                          </p:val>
                                        </p:tav>
                                        <p:tav tm="26970">
                                          <p:val>
                                            <p:fltVal val="-0.0013"/>
                                          </p:val>
                                        </p:tav>
                                        <p:tav tm="28090">
                                          <p:val>
                                            <p:fltVal val="0.0124"/>
                                          </p:val>
                                        </p:tav>
                                        <p:tav tm="29210">
                                          <p:val>
                                            <p:fltVal val="0.0309"/>
                                          </p:val>
                                        </p:tav>
                                        <p:tav tm="30340">
                                          <p:val>
                                            <p:fltVal val="0.0546"/>
                                          </p:val>
                                        </p:tav>
                                        <p:tav tm="31460">
                                          <p:val>
                                            <p:fltVal val="0.0842"/>
                                          </p:val>
                                        </p:tav>
                                        <p:tav tm="32580">
                                          <p:val>
                                            <p:fltVal val="0.1204"/>
                                          </p:val>
                                        </p:tav>
                                        <p:tav tm="33710">
                                          <p:val>
                                            <p:fltVal val="0.1634"/>
                                          </p:val>
                                        </p:tav>
                                        <p:tav tm="34830">
                                          <p:val>
                                            <p:fltVal val="0.2145"/>
                                          </p:val>
                                        </p:tav>
                                        <p:tav tm="35960">
                                          <p:val>
                                            <p:fltVal val="0.2711"/>
                                          </p:val>
                                        </p:tav>
                                        <p:tav tm="37080">
                                          <p:val>
                                            <p:fltVal val="0.3207"/>
                                          </p:val>
                                        </p:tav>
                                        <p:tav tm="38200">
                                          <p:val>
                                            <p:fltVal val="0.3625"/>
                                          </p:val>
                                        </p:tav>
                                        <p:tav tm="39330">
                                          <p:val>
                                            <p:fltVal val="0.3973"/>
                                          </p:val>
                                        </p:tav>
                                        <p:tav tm="40450">
                                          <p:val>
                                            <p:fltVal val="0.4256"/>
                                          </p:val>
                                        </p:tav>
                                        <p:tav tm="41570">
                                          <p:val>
                                            <p:fltVal val="0.448"/>
                                          </p:val>
                                        </p:tav>
                                        <p:tav tm="42700">
                                          <p:val>
                                            <p:fltVal val="0.4655"/>
                                          </p:val>
                                        </p:tav>
                                        <p:tav tm="43820">
                                          <p:val>
                                            <p:fltVal val="0.4786"/>
                                          </p:val>
                                        </p:tav>
                                        <p:tav tm="44940">
                                          <p:val>
                                            <p:fltVal val="0.4878"/>
                                          </p:val>
                                        </p:tav>
                                        <p:tav tm="46070">
                                          <p:val>
                                            <p:fltVal val="0.4939"/>
                                          </p:val>
                                        </p:tav>
                                        <p:tav tm="47190">
                                          <p:val>
                                            <p:fltVal val="0.4975"/>
                                          </p:val>
                                        </p:tav>
                                        <p:tav tm="48310">
                                          <p:val>
                                            <p:fltVal val="0.4993"/>
                                          </p:val>
                                        </p:tav>
                                        <p:tav tm="49440">
                                          <p:val>
                                            <p:fltVal val="0.4999"/>
                                          </p:val>
                                        </p:tav>
                                        <p:tav tm="50560">
                                          <p:val>
                                            <p:fltVal val="0.4999"/>
                                          </p:val>
                                        </p:tav>
                                        <p:tav tm="51690">
                                          <p:val>
                                            <p:fltVal val="0.4998"/>
                                          </p:val>
                                        </p:tav>
                                        <p:tav tm="52810">
                                          <p:val>
                                            <p:fltVal val="0.4988"/>
                                          </p:val>
                                        </p:tav>
                                        <p:tav tm="53930">
                                          <p:val>
                                            <p:fltVal val="0.4965"/>
                                          </p:val>
                                        </p:tav>
                                        <p:tav tm="55060">
                                          <p:val>
                                            <p:fltVal val="0.4921"/>
                                          </p:val>
                                        </p:tav>
                                        <p:tav tm="56180">
                                          <p:val>
                                            <p:fltVal val="0.485"/>
                                          </p:val>
                                        </p:tav>
                                        <p:tav tm="57300">
                                          <p:val>
                                            <p:fltVal val="0.4746"/>
                                          </p:val>
                                        </p:tav>
                                        <p:tav tm="58430">
                                          <p:val>
                                            <p:fltVal val="0.4603"/>
                                          </p:val>
                                        </p:tav>
                                        <p:tav tm="59550">
                                          <p:val>
                                            <p:fltVal val="0.4411"/>
                                          </p:val>
                                        </p:tav>
                                        <p:tav tm="60670">
                                          <p:val>
                                            <p:fltVal val="0.4169"/>
                                          </p:val>
                                        </p:tav>
                                        <p:tav tm="61800">
                                          <p:val>
                                            <p:fltVal val="0.3868"/>
                                          </p:val>
                                        </p:tav>
                                        <p:tav tm="62920">
                                          <p:val>
                                            <p:fltVal val="0.3499"/>
                                          </p:val>
                                        </p:tav>
                                        <p:tav tm="64040">
                                          <p:val>
                                            <p:fltVal val="0.306"/>
                                          </p:val>
                                        </p:tav>
                                        <p:tav tm="65170">
                                          <p:val>
                                            <p:fltVal val="0.2544"/>
                                          </p:val>
                                        </p:tav>
                                        <p:tav tm="66290">
                                          <p:val>
                                            <p:fltVal val="0.1981"/>
                                          </p:val>
                                        </p:tav>
                                        <p:tav tm="67420">
                                          <p:val>
                                            <p:fltVal val="0.1498"/>
                                          </p:val>
                                        </p:tav>
                                        <p:tav tm="68540">
                                          <p:val>
                                            <p:fltVal val="0.1087"/>
                                          </p:val>
                                        </p:tav>
                                        <p:tav tm="69660">
                                          <p:val>
                                            <p:fltVal val="0.0748"/>
                                          </p:val>
                                        </p:tav>
                                        <p:tav tm="70790">
                                          <p:val>
                                            <p:fltVal val="0.0473"/>
                                          </p:val>
                                        </p:tav>
                                        <p:tav tm="71910">
                                          <p:val>
                                            <p:fltVal val="0.0251"/>
                                          </p:val>
                                        </p:tav>
                                        <p:tav tm="73030">
                                          <p:val>
                                            <p:fltVal val="0.0082"/>
                                          </p:val>
                                        </p:tav>
                                        <p:tav tm="74160">
                                          <p:val>
                                            <p:fltVal val="-0.0044"/>
                                          </p:val>
                                        </p:tav>
                                        <p:tav tm="75280">
                                          <p:val>
                                            <p:fltVal val="-0.0134"/>
                                          </p:val>
                                        </p:tav>
                                        <p:tav tm="76400">
                                          <p:val>
                                            <p:fltVal val="-0.0192"/>
                                          </p:val>
                                        </p:tav>
                                        <p:tav tm="77530">
                                          <p:val>
                                            <p:fltVal val="-0.0227"/>
                                          </p:val>
                                        </p:tav>
                                        <p:tav tm="78650">
                                          <p:val>
                                            <p:fltVal val="-0.0244"/>
                                          </p:val>
                                        </p:tav>
                                        <p:tav tm="79780">
                                          <p:val>
                                            <p:fltVal val="-0.0249"/>
                                          </p:val>
                                        </p:tav>
                                        <p:tav tm="80900">
                                          <p:val>
                                            <p:fltVal val="-0.0249"/>
                                          </p:val>
                                        </p:tav>
                                        <p:tav tm="82020">
                                          <p:val>
                                            <p:fltVal val="-0.0244"/>
                                          </p:val>
                                        </p:tav>
                                        <p:tav tm="83150">
                                          <p:val>
                                            <p:fltVal val="-0.0219"/>
                                          </p:val>
                                        </p:tav>
                                        <p:tav tm="84270">
                                          <p:val>
                                            <p:fltVal val="-0.0156"/>
                                          </p:val>
                                        </p:tav>
                                        <p:tav tm="85390">
                                          <p:val>
                                            <p:fltVal val="-0.0039"/>
                                          </p:val>
                                        </p:tav>
                                        <p:tav tm="86520">
                                          <p:val>
                                            <p:fltVal val="0.0104"/>
                                          </p:val>
                                        </p:tav>
                                        <p:tav tm="87640">
                                          <p:val>
                                            <p:fltVal val="0.0192"/>
                                          </p:val>
                                        </p:tav>
                                        <p:tav tm="88760">
                                          <p:val>
                                            <p:fltVal val="0.0235"/>
                                          </p:val>
                                        </p:tav>
                                        <p:tav tm="89890">
                                          <p:val>
                                            <p:fltVal val="0.0248"/>
                                          </p:val>
                                        </p:tav>
                                        <p:tav tm="91010">
                                          <p:val>
                                            <p:fltVal val="0.0249"/>
                                          </p:val>
                                        </p:tav>
                                        <p:tav tm="92130">
                                          <p:val>
                                            <p:fltVal val="0.0247"/>
                                          </p:val>
                                        </p:tav>
                                        <p:tav tm="93260">
                                          <p:val>
                                            <p:fltVal val="0.0234"/>
                                          </p:val>
                                        </p:tav>
                                        <p:tav tm="94380">
                                          <p:val>
                                            <p:fltVal val="0.0202"/>
                                          </p:val>
                                        </p:tav>
                                        <p:tav tm="95510">
                                          <p:val>
                                            <p:fltVal val="0.0143"/>
                                          </p:val>
                                        </p:tav>
                                        <p:tav tm="96630">
                                          <p:val>
                                            <p:fltVal val="0.0071"/>
                                          </p:val>
                                        </p:tav>
                                        <p:tav tm="97750">
                                          <p:val>
                                            <p:fltVal val="0.0027"/>
                                          </p:val>
                                        </p:tav>
                                        <p:tav tm="98880">
                                          <p:val>
                                            <p:fltVal val="0.0007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9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0.9999"/>
                                          </p:val>
                                        </p:tav>
                                        <p:tav tm="2250">
                                          <p:val>
                                            <p:fltVal val="0.9994"/>
                                          </p:val>
                                        </p:tav>
                                        <p:tav tm="3370">
                                          <p:val>
                                            <p:fltVal val="0.9981"/>
                                          </p:val>
                                        </p:tav>
                                        <p:tav tm="4490">
                                          <p:val>
                                            <p:fltVal val="0.9955"/>
                                          </p:val>
                                        </p:tav>
                                        <p:tav tm="5620">
                                          <p:val>
                                            <p:fltVal val="0.9913"/>
                                          </p:val>
                                        </p:tav>
                                        <p:tav tm="6740">
                                          <p:val>
                                            <p:fltVal val="0.985"/>
                                          </p:val>
                                        </p:tav>
                                        <p:tav tm="7870">
                                          <p:val>
                                            <p:fltVal val="0.9763"/>
                                          </p:val>
                                        </p:tav>
                                        <p:tav tm="8990">
                                          <p:val>
                                            <p:fltVal val="0.9646"/>
                                          </p:val>
                                        </p:tav>
                                        <p:tav tm="10110">
                                          <p:val>
                                            <p:fltVal val="0.9497"/>
                                          </p:val>
                                        </p:tav>
                                        <p:tav tm="11240">
                                          <p:val>
                                            <p:fltVal val="0.9348"/>
                                          </p:val>
                                        </p:tav>
                                        <p:tav tm="12360">
                                          <p:val>
                                            <p:fltVal val="0.9232"/>
                                          </p:val>
                                        </p:tav>
                                        <p:tav tm="13480">
                                          <p:val>
                                            <p:fltVal val="0.9146"/>
                                          </p:val>
                                        </p:tav>
                                        <p:tav tm="14610">
                                          <p:val>
                                            <p:fltVal val="0.9084"/>
                                          </p:val>
                                        </p:tav>
                                        <p:tav tm="15730">
                                          <p:val>
                                            <p:fltVal val="0.9042"/>
                                          </p:val>
                                        </p:tav>
                                        <p:tav tm="16850">
                                          <p:val>
                                            <p:fltVal val="0.9017"/>
                                          </p:val>
                                        </p:tav>
                                        <p:tav tm="17980">
                                          <p:val>
                                            <p:fltVal val="0.9005"/>
                                          </p:val>
                                        </p:tav>
                                        <p:tav tm="19100">
                                          <p:val>
                                            <p:fltVal val="0.9"/>
                                          </p:val>
                                        </p:tav>
                                        <p:tav tm="20220">
                                          <p:val>
                                            <p:fltVal val="0.8999"/>
                                          </p:val>
                                        </p:tav>
                                        <p:tav tm="21350">
                                          <p:val>
                                            <p:fltVal val="0.9006"/>
                                          </p:val>
                                        </p:tav>
                                        <p:tav tm="22470">
                                          <p:val>
                                            <p:fltVal val="0.9046"/>
                                          </p:val>
                                        </p:tav>
                                        <p:tav tm="23600">
                                          <p:val>
                                            <p:fltVal val="0.9153"/>
                                          </p:val>
                                        </p:tav>
                                        <p:tav tm="24720">
                                          <p:val>
                                            <p:fltVal val="0.9362"/>
                                          </p:val>
                                        </p:tav>
                                        <p:tav tm="25840">
                                          <p:val>
                                            <p:fltVal val="0.9659"/>
                                          </p:val>
                                        </p:tav>
                                        <p:tav tm="26970">
                                          <p:val>
                                            <p:fltVal val="0.9858"/>
                                          </p:val>
                                        </p:tav>
                                        <p:tav tm="28090">
                                          <p:val>
                                            <p:fltVal val="0.9959"/>
                                          </p:val>
                                        </p:tav>
                                        <p:tav tm="29210">
                                          <p:val>
                                            <p:fltVal val="0.9995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0.9998"/>
                                          </p:val>
                                        </p:tav>
                                        <p:tav tm="68540">
                                          <p:val>
                                            <p:fltVal val="0.9987"/>
                                          </p:val>
                                        </p:tav>
                                        <p:tav tm="69660">
                                          <p:val>
                                            <p:fltVal val="0.9955"/>
                                          </p:val>
                                        </p:tav>
                                        <p:tav tm="70790">
                                          <p:val>
                                            <p:fltVal val="0.9888"/>
                                          </p:val>
                                        </p:tav>
                                        <p:tav tm="71910">
                                          <p:val>
                                            <p:fltVal val="0.9775"/>
                                          </p:val>
                                        </p:tav>
                                        <p:tav tm="73030">
                                          <p:val>
                                            <p:fltVal val="0.9605"/>
                                          </p:val>
                                        </p:tav>
                                        <p:tav tm="74160">
                                          <p:val>
                                            <p:fltVal val="0.9385"/>
                                          </p:val>
                                        </p:tav>
                                        <p:tav tm="75280">
                                          <p:val>
                                            <p:fltVal val="0.9217"/>
                                          </p:val>
                                        </p:tav>
                                        <p:tav tm="76400">
                                          <p:val>
                                            <p:fltVal val="0.9107"/>
                                          </p:val>
                                        </p:tav>
                                        <p:tav tm="77530">
                                          <p:val>
                                            <p:fltVal val="0.9042"/>
                                          </p:val>
                                        </p:tav>
                                        <p:tav tm="78650">
                                          <p:val>
                                            <p:fltVal val="0.901"/>
                                          </p:val>
                                        </p:tav>
                                        <p:tav tm="79780">
                                          <p:val>
                                            <p:fltVal val="0.9"/>
                                          </p:val>
                                        </p:tav>
                                        <p:tav tm="80900">
                                          <p:val>
                                            <p:fltVal val="0.9"/>
                                          </p:val>
                                        </p:tav>
                                        <p:tav tm="82020">
                                          <p:val>
                                            <p:fltVal val="0.901"/>
                                          </p:val>
                                        </p:tav>
                                        <p:tav tm="83150">
                                          <p:val>
                                            <p:fltVal val="0.9061"/>
                                          </p:val>
                                        </p:tav>
                                        <p:tav tm="84270">
                                          <p:val>
                                            <p:fltVal val="0.9186"/>
                                          </p:val>
                                        </p:tav>
                                        <p:tav tm="85390">
                                          <p:val>
                                            <p:fltVal val="0.942"/>
                                          </p:val>
                                        </p:tav>
                                        <p:tav tm="86520">
                                          <p:val>
                                            <p:fltVal val="0.9709"/>
                                          </p:val>
                                        </p:tav>
                                        <p:tav tm="87640">
                                          <p:val>
                                            <p:fltVal val="0.9885"/>
                                          </p:val>
                                        </p:tav>
                                        <p:tav tm="88760">
                                          <p:val>
                                            <p:fltVal val="0.997"/>
                                          </p:val>
                                        </p:tav>
                                        <p:tav tm="89890">
                                          <p:val>
                                            <p:fltVal val="0.9997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B92A3-09E0-4546-A089-7BB8477E7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Summation 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B9BC39E-D9E4-40BB-8E24-73E92CFCB5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6035" y="1828800"/>
            <a:ext cx="8123582" cy="3829878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162C2B-A85D-439F-BC96-63EAB9531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5487D-F89D-4406-B9CF-2FC522C0F0D5}" type="slidenum">
              <a:rPr lang="en-US" smtClean="0"/>
              <a:t>19</a:t>
            </a:fld>
            <a:endParaRPr lang="en-US"/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6" name="3D Model 5" descr="Himalayan Persian">
                <a:extLst>
                  <a:ext uri="{FF2B5EF4-FFF2-40B4-BE49-F238E27FC236}">
                    <a16:creationId xmlns:a16="http://schemas.microsoft.com/office/drawing/2014/main" id="{8BC6FDEC-9F1E-49C7-B2D4-79E13E89A8A3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0228714" y="5641405"/>
              <a:ext cx="984583" cy="996429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984583" cy="996429"/>
                    </a:xfrm>
                    <a:prstGeom prst="rect">
                      <a:avLst/>
                    </a:prstGeom>
                  </am3d:spPr>
                  <am3d:camera>
                    <am3d:pos x="0" y="0" z="7717970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752058" d="1000000"/>
                    <am3d:preTrans dx="37111" dy="-15011974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961083" ay="-696503" az="-198360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55540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6" name="3D Model 5" descr="Himalayan Persian">
                <a:extLst>
                  <a:ext uri="{FF2B5EF4-FFF2-40B4-BE49-F238E27FC236}">
                    <a16:creationId xmlns:a16="http://schemas.microsoft.com/office/drawing/2014/main" id="{8BC6FDEC-9F1E-49C7-B2D4-79E13E89A8A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228714" y="5641405"/>
                <a:ext cx="984583" cy="99642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27285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9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-0.0012"/>
                                          </p:val>
                                        </p:tav>
                                        <p:tav tm="2250">
                                          <p:val>
                                            <p:fltVal val="-0.0098"/>
                                          </p:val>
                                        </p:tav>
                                        <p:tav tm="3370">
                                          <p:val>
                                            <p:fltVal val="-0.033"/>
                                          </p:val>
                                        </p:tav>
                                        <p:tav tm="4490">
                                          <p:val>
                                            <p:fltVal val="-0.0789"/>
                                          </p:val>
                                        </p:tav>
                                        <p:tav tm="5620">
                                          <p:val>
                                            <p:fltVal val="-0.1548"/>
                                          </p:val>
                                        </p:tav>
                                        <p:tav tm="6740">
                                          <p:val>
                                            <p:fltVal val="-0.267"/>
                                          </p:val>
                                        </p:tav>
                                        <p:tav tm="7870">
                                          <p:val>
                                            <p:fltVal val="-0.4235"/>
                                          </p:val>
                                        </p:tav>
                                        <p:tav tm="8990">
                                          <p:val>
                                            <p:fltVal val="-0.6337"/>
                                          </p:val>
                                        </p:tav>
                                        <p:tav tm="10110">
                                          <p:val>
                                            <p:fltVal val="-0.9013"/>
                                          </p:val>
                                        </p:tav>
                                        <p:tav tm="11240">
                                          <p:val>
                                            <p:fltVal val="-1.2353"/>
                                          </p:val>
                                        </p:tav>
                                        <p:tav tm="12360">
                                          <p:val>
                                            <p:fltVal val="-1.647"/>
                                          </p:val>
                                        </p:tav>
                                        <p:tav tm="13480">
                                          <p:val>
                                            <p:fltVal val="-2.0869"/>
                                          </p:val>
                                        </p:tav>
                                        <p:tav tm="14610">
                                          <p:val>
                                            <p:fltVal val="-2.4538"/>
                                          </p:val>
                                        </p:tav>
                                        <p:tav tm="15730">
                                          <p:val>
                                            <p:fltVal val="-2.7534"/>
                                          </p:val>
                                        </p:tav>
                                        <p:tav tm="16850">
                                          <p:val>
                                            <p:fltVal val="-2.9876"/>
                                          </p:val>
                                        </p:tav>
                                        <p:tav tm="17980">
                                          <p:val>
                                            <p:fltVal val="-3.1669"/>
                                          </p:val>
                                        </p:tav>
                                        <p:tav tm="19100">
                                          <p:val>
                                            <p:fltVal val="-3.2996"/>
                                          </p:val>
                                        </p:tav>
                                        <p:tav tm="20220">
                                          <p:val>
                                            <p:fltVal val="-3.3906"/>
                                          </p:val>
                                        </p:tav>
                                        <p:tav tm="21350">
                                          <p:val>
                                            <p:fltVal val="-3.4488"/>
                                          </p:val>
                                        </p:tav>
                                        <p:tav tm="22470">
                                          <p:val>
                                            <p:fltVal val="-3.4815"/>
                                          </p:val>
                                        </p:tav>
                                        <p:tav tm="23600">
                                          <p:val>
                                            <p:fltVal val="-3.4961"/>
                                          </p:val>
                                        </p:tav>
                                        <p:tav tm="24720">
                                          <p:val>
                                            <p:fltVal val="-3.4998"/>
                                          </p:val>
                                        </p:tav>
                                        <p:tav tm="25840">
                                          <p:val>
                                            <p:fltVal val="-3.0301"/>
                                          </p:val>
                                        </p:tav>
                                        <p:tav tm="26970">
                                          <p:val>
                                            <p:fltVal val="-0.9661"/>
                                          </p:val>
                                        </p:tav>
                                        <p:tav tm="28090">
                                          <p:val>
                                            <p:fltVal val="2.1525"/>
                                          </p:val>
                                        </p:tav>
                                        <p:tav tm="29210">
                                          <p:val>
                                            <p:fltVal val="6.1215"/>
                                          </p:val>
                                        </p:tav>
                                        <p:tav tm="30340">
                                          <p:val>
                                            <p:fltVal val="10.8322"/>
                                          </p:val>
                                        </p:tav>
                                        <p:tav tm="31460">
                                          <p:val>
                                            <p:fltVal val="16.2132"/>
                                          </p:val>
                                        </p:tav>
                                        <p:tav tm="32580">
                                          <p:val>
                                            <p:fltVal val="22.2128"/>
                                          </p:val>
                                        </p:tav>
                                        <p:tav tm="33710">
                                          <p:val>
                                            <p:fltVal val="28.7297"/>
                                          </p:val>
                                        </p:tav>
                                        <p:tav tm="34830">
                                          <p:val>
                                            <p:fltVal val="35.8493"/>
                                          </p:val>
                                        </p:tav>
                                        <p:tav tm="35960">
                                          <p:val>
                                            <p:fltVal val="43.4888"/>
                                          </p:val>
                                        </p:tav>
                                        <p:tav tm="37080">
                                          <p:val>
                                            <p:fltVal val="51.6257"/>
                                          </p:val>
                                        </p:tav>
                                        <p:tav tm="38200">
                                          <p:val>
                                            <p:fltVal val="60.2402"/>
                                          </p:val>
                                        </p:tav>
                                        <p:tav tm="39330">
                                          <p:val>
                                            <p:fltVal val="69.3155"/>
                                          </p:val>
                                        </p:tav>
                                        <p:tav tm="40450">
                                          <p:val>
                                            <p:fltVal val="78.8364"/>
                                          </p:val>
                                        </p:tav>
                                        <p:tav tm="41570">
                                          <p:val>
                                            <p:fltVal val="88.6987"/>
                                          </p:val>
                                        </p:tav>
                                        <p:tav tm="42700">
                                          <p:val>
                                            <p:fltVal val="99.0679"/>
                                          </p:val>
                                        </p:tav>
                                        <p:tav tm="43820">
                                          <p:val>
                                            <p:fltVal val="109.8461"/>
                                          </p:val>
                                        </p:tav>
                                        <p:tav tm="44940">
                                          <p:val>
                                            <p:fltVal val="121.0232"/>
                                          </p:val>
                                        </p:tav>
                                        <p:tav tm="46070">
                                          <p:val>
                                            <p:fltVal val="132.5899"/>
                                          </p:val>
                                        </p:tav>
                                        <p:tav tm="47190">
                                          <p:val>
                                            <p:fltVal val="144.5376"/>
                                          </p:val>
                                        </p:tav>
                                        <p:tav tm="48310">
                                          <p:val>
                                            <p:fltVal val="156.85851"/>
                                          </p:val>
                                        </p:tav>
                                        <p:tav tm="49440">
                                          <p:val>
                                            <p:fltVal val="169.43021"/>
                                          </p:val>
                                        </p:tav>
                                        <p:tav tm="50560">
                                          <p:val>
                                            <p:fltVal val="182.34309"/>
                                          </p:val>
                                        </p:tav>
                                        <p:tav tm="51690">
                                          <p:val>
                                            <p:fltVal val="195.1411"/>
                                          </p:val>
                                        </p:tav>
                                        <p:tav tm="52810">
                                          <p:val>
                                            <p:fltVal val="207.6945"/>
                                          </p:val>
                                        </p:tav>
                                        <p:tav tm="53930">
                                          <p:val>
                                            <p:fltVal val="219.77251"/>
                                          </p:val>
                                        </p:tav>
                                        <p:tav tm="55060">
                                          <p:val>
                                            <p:fltVal val="231.4814"/>
                                          </p:val>
                                        </p:tav>
                                        <p:tav tm="56180">
                                          <p:val>
                                            <p:fltVal val="242.91341"/>
                                          </p:val>
                                        </p:tav>
                                        <p:tav tm="57300">
                                          <p:val>
                                            <p:fltVal val="253.8558"/>
                                          </p:val>
                                        </p:tav>
                                        <p:tav tm="58430">
                                          <p:val>
                                            <p:fltVal val="264.40329"/>
                                          </p:val>
                                        </p:tav>
                                        <p:tav tm="59550">
                                          <p:val>
                                            <p:fltVal val="274.63501"/>
                                          </p:val>
                                        </p:tav>
                                        <p:tav tm="60670">
                                          <p:val>
                                            <p:fltVal val="284.35721"/>
                                          </p:val>
                                        </p:tav>
                                        <p:tav tm="61800">
                                          <p:val>
                                            <p:fltVal val="293.6507"/>
                                          </p:val>
                                        </p:tav>
                                        <p:tav tm="62920">
                                          <p:val>
                                            <p:fltVal val="302.57959"/>
                                          </p:val>
                                        </p:tav>
                                        <p:tav tm="64040">
                                          <p:val>
                                            <p:fltVal val="310.96921"/>
                                          </p:val>
                                        </p:tav>
                                        <p:tav tm="65170">
                                          <p:val>
                                            <p:fltVal val="318.88379"/>
                                          </p:val>
                                        </p:tav>
                                        <p:tav tm="66290">
                                          <p:val>
                                            <p:fltVal val="326.36801"/>
                                          </p:val>
                                        </p:tav>
                                        <p:tav tm="67420">
                                          <p:val>
                                            <p:fltVal val="333.26511"/>
                                          </p:val>
                                        </p:tav>
                                        <p:tav tm="68540">
                                          <p:val>
                                            <p:fltVal val="339.6712"/>
                                          </p:val>
                                        </p:tav>
                                        <p:tav tm="69660">
                                          <p:val>
                                            <p:fltVal val="345.43851"/>
                                          </p:val>
                                        </p:tav>
                                        <p:tav tm="70790">
                                          <p:val>
                                            <p:fltVal val="350.58469"/>
                                          </p:val>
                                        </p:tav>
                                        <p:tav tm="71910">
                                          <p:val>
                                            <p:fltVal val="355.09189"/>
                                          </p:val>
                                        </p:tav>
                                        <p:tav tm="73030">
                                          <p:val>
                                            <p:fltVal val="358.80179"/>
                                          </p:val>
                                        </p:tav>
                                        <p:tav tm="74160">
                                          <p:val>
                                            <p:fltVal val="361.63531"/>
                                          </p:val>
                                        </p:tav>
                                        <p:tav tm="75280">
                                          <p:val>
                                            <p:fltVal val="363.345"/>
                                          </p:val>
                                        </p:tav>
                                        <p:tav tm="76400">
                                          <p:val>
                                            <p:fltVal val="363.4978"/>
                                          </p:val>
                                        </p:tav>
                                        <p:tav tm="77530">
                                          <p:val>
                                            <p:fltVal val="363.47061"/>
                                          </p:val>
                                        </p:tav>
                                        <p:tav tm="78650">
                                          <p:val>
                                            <p:fltVal val="363.38339"/>
                                          </p:val>
                                        </p:tav>
                                        <p:tav tm="79780">
                                          <p:val>
                                            <p:fltVal val="363.20349"/>
                                          </p:val>
                                        </p:tav>
                                        <p:tav tm="80900">
                                          <p:val>
                                            <p:fltVal val="362.8963"/>
                                          </p:val>
                                        </p:tav>
                                        <p:tav tm="82020">
                                          <p:val>
                                            <p:fltVal val="362.4227"/>
                                          </p:val>
                                        </p:tav>
                                        <p:tav tm="83150">
                                          <p:val>
                                            <p:fltVal val="361.7569"/>
                                          </p:val>
                                        </p:tav>
                                        <p:tav tm="84270">
                                          <p:val>
                                            <p:fltVal val="361.0874"/>
                                          </p:val>
                                        </p:tav>
                                        <p:tav tm="85390">
                                          <p:val>
                                            <p:fltVal val="360.6105"/>
                                          </p:val>
                                        </p:tav>
                                        <p:tav tm="86520">
                                          <p:val>
                                            <p:fltVal val="360.30069"/>
                                          </p:val>
                                        </p:tav>
                                        <p:tav tm="87640">
                                          <p:val>
                                            <p:fltVal val="360.1188"/>
                                          </p:val>
                                        </p:tav>
                                        <p:tav tm="88760">
                                          <p:val>
                                            <p:fltVal val="360.03021"/>
                                          </p:val>
                                        </p:tav>
                                        <p:tav tm="89890">
                                          <p:val>
                                            <p:fltVal val="360.00229"/>
                                          </p:val>
                                        </p:tav>
                                        <p:tav tm="91010">
                                          <p:val>
                                            <p:fltVal val="360"/>
                                          </p:val>
                                        </p:tav>
                                        <p:tav tm="92130">
                                          <p:val>
                                            <p:fltVal val="360"/>
                                          </p:val>
                                        </p:tav>
                                        <p:tav tm="93260">
                                          <p:val>
                                            <p:fltVal val="360"/>
                                          </p:val>
                                        </p:tav>
                                        <p:tav tm="94380">
                                          <p:val>
                                            <p:fltVal val="360"/>
                                          </p:val>
                                        </p:tav>
                                        <p:tav tm="95510">
                                          <p:val>
                                            <p:fltVal val="360"/>
                                          </p:val>
                                        </p:tav>
                                        <p:tav tm="96630">
                                          <p:val>
                                            <p:fltVal val="360"/>
                                          </p:val>
                                        </p:tav>
                                        <p:tav tm="97750">
                                          <p:val>
                                            <p:fltVal val="360"/>
                                          </p:val>
                                        </p:tav>
                                        <p:tav tm="9888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sum">
                                        <p:cTn id="7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3d.object.translation.y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0"/>
                                          </p:val>
                                        </p:tav>
                                        <p:tav tm="2250">
                                          <p:val>
                                            <p:fltVal val="-10E-5"/>
                                          </p:val>
                                        </p:tav>
                                        <p:tav tm="3370">
                                          <p:val>
                                            <p:fltVal val="-0.0004"/>
                                          </p:val>
                                        </p:tav>
                                        <p:tav tm="4490">
                                          <p:val>
                                            <p:fltVal val="-0.0011"/>
                                          </p:val>
                                        </p:tav>
                                        <p:tav tm="5620">
                                          <p:val>
                                            <p:fltVal val="-0.0021"/>
                                          </p:val>
                                        </p:tav>
                                        <p:tav tm="6740">
                                          <p:val>
                                            <p:fltVal val="-0.0037"/>
                                          </p:val>
                                        </p:tav>
                                        <p:tav tm="7870">
                                          <p:val>
                                            <p:fltVal val="-0.0059"/>
                                          </p:val>
                                        </p:tav>
                                        <p:tav tm="8990">
                                          <p:val>
                                            <p:fltVal val="-0.0088"/>
                                          </p:val>
                                        </p:tav>
                                        <p:tav tm="10110">
                                          <p:val>
                                            <p:fltVal val="-0.0125"/>
                                          </p:val>
                                        </p:tav>
                                        <p:tav tm="11240">
                                          <p:val>
                                            <p:fltVal val="-0.0162"/>
                                          </p:val>
                                        </p:tav>
                                        <p:tav tm="12360">
                                          <p:val>
                                            <p:fltVal val="-0.0191"/>
                                          </p:val>
                                        </p:tav>
                                        <p:tav tm="13480">
                                          <p:val>
                                            <p:fltVal val="-0.0213"/>
                                          </p:val>
                                        </p:tav>
                                        <p:tav tm="14610">
                                          <p:val>
                                            <p:fltVal val="-0.0228"/>
                                          </p:val>
                                        </p:tav>
                                        <p:tav tm="15730">
                                          <p:val>
                                            <p:fltVal val="-0.0239"/>
                                          </p:val>
                                        </p:tav>
                                        <p:tav tm="16850">
                                          <p:val>
                                            <p:fltVal val="-0.0245"/>
                                          </p:val>
                                        </p:tav>
                                        <p:tav tm="17980">
                                          <p:val>
                                            <p:fltVal val="-0.0248"/>
                                          </p:val>
                                        </p:tav>
                                        <p:tav tm="19100">
                                          <p:val>
                                            <p:fltVal val="-0.0249"/>
                                          </p:val>
                                        </p:tav>
                                        <p:tav tm="20220">
                                          <p:val>
                                            <p:fltVal val="-0.0249"/>
                                          </p:val>
                                        </p:tav>
                                        <p:tav tm="21350">
                                          <p:val>
                                            <p:fltVal val="-0.0248"/>
                                          </p:val>
                                        </p:tav>
                                        <p:tav tm="22470">
                                          <p:val>
                                            <p:fltVal val="-0.0241"/>
                                          </p:val>
                                        </p:tav>
                                        <p:tav tm="23600">
                                          <p:val>
                                            <p:fltVal val="-0.022"/>
                                          </p:val>
                                        </p:tav>
                                        <p:tav tm="24720">
                                          <p:val>
                                            <p:fltVal val="-0.0179"/>
                                          </p:val>
                                        </p:tav>
                                        <p:tav tm="25840">
                                          <p:val>
                                            <p:fltVal val="-0.0113"/>
                                          </p:val>
                                        </p:tav>
                                        <p:tav tm="26970">
                                          <p:val>
                                            <p:fltVal val="-0.0013"/>
                                          </p:val>
                                        </p:tav>
                                        <p:tav tm="28090">
                                          <p:val>
                                            <p:fltVal val="0.0124"/>
                                          </p:val>
                                        </p:tav>
                                        <p:tav tm="29210">
                                          <p:val>
                                            <p:fltVal val="0.0309"/>
                                          </p:val>
                                        </p:tav>
                                        <p:tav tm="30340">
                                          <p:val>
                                            <p:fltVal val="0.0546"/>
                                          </p:val>
                                        </p:tav>
                                        <p:tav tm="31460">
                                          <p:val>
                                            <p:fltVal val="0.0842"/>
                                          </p:val>
                                        </p:tav>
                                        <p:tav tm="32580">
                                          <p:val>
                                            <p:fltVal val="0.1204"/>
                                          </p:val>
                                        </p:tav>
                                        <p:tav tm="33710">
                                          <p:val>
                                            <p:fltVal val="0.1634"/>
                                          </p:val>
                                        </p:tav>
                                        <p:tav tm="34830">
                                          <p:val>
                                            <p:fltVal val="0.2145"/>
                                          </p:val>
                                        </p:tav>
                                        <p:tav tm="35960">
                                          <p:val>
                                            <p:fltVal val="0.2711"/>
                                          </p:val>
                                        </p:tav>
                                        <p:tav tm="37080">
                                          <p:val>
                                            <p:fltVal val="0.3207"/>
                                          </p:val>
                                        </p:tav>
                                        <p:tav tm="38200">
                                          <p:val>
                                            <p:fltVal val="0.3625"/>
                                          </p:val>
                                        </p:tav>
                                        <p:tav tm="39330">
                                          <p:val>
                                            <p:fltVal val="0.3973"/>
                                          </p:val>
                                        </p:tav>
                                        <p:tav tm="40450">
                                          <p:val>
                                            <p:fltVal val="0.4256"/>
                                          </p:val>
                                        </p:tav>
                                        <p:tav tm="41570">
                                          <p:val>
                                            <p:fltVal val="0.448"/>
                                          </p:val>
                                        </p:tav>
                                        <p:tav tm="42700">
                                          <p:val>
                                            <p:fltVal val="0.4655"/>
                                          </p:val>
                                        </p:tav>
                                        <p:tav tm="43820">
                                          <p:val>
                                            <p:fltVal val="0.4786"/>
                                          </p:val>
                                        </p:tav>
                                        <p:tav tm="44940">
                                          <p:val>
                                            <p:fltVal val="0.4878"/>
                                          </p:val>
                                        </p:tav>
                                        <p:tav tm="46070">
                                          <p:val>
                                            <p:fltVal val="0.4939"/>
                                          </p:val>
                                        </p:tav>
                                        <p:tav tm="47190">
                                          <p:val>
                                            <p:fltVal val="0.4975"/>
                                          </p:val>
                                        </p:tav>
                                        <p:tav tm="48310">
                                          <p:val>
                                            <p:fltVal val="0.4993"/>
                                          </p:val>
                                        </p:tav>
                                        <p:tav tm="49440">
                                          <p:val>
                                            <p:fltVal val="0.4999"/>
                                          </p:val>
                                        </p:tav>
                                        <p:tav tm="50560">
                                          <p:val>
                                            <p:fltVal val="0.4999"/>
                                          </p:val>
                                        </p:tav>
                                        <p:tav tm="51690">
                                          <p:val>
                                            <p:fltVal val="0.4998"/>
                                          </p:val>
                                        </p:tav>
                                        <p:tav tm="52810">
                                          <p:val>
                                            <p:fltVal val="0.4988"/>
                                          </p:val>
                                        </p:tav>
                                        <p:tav tm="53930">
                                          <p:val>
                                            <p:fltVal val="0.4965"/>
                                          </p:val>
                                        </p:tav>
                                        <p:tav tm="55060">
                                          <p:val>
                                            <p:fltVal val="0.4921"/>
                                          </p:val>
                                        </p:tav>
                                        <p:tav tm="56180">
                                          <p:val>
                                            <p:fltVal val="0.485"/>
                                          </p:val>
                                        </p:tav>
                                        <p:tav tm="57300">
                                          <p:val>
                                            <p:fltVal val="0.4746"/>
                                          </p:val>
                                        </p:tav>
                                        <p:tav tm="58430">
                                          <p:val>
                                            <p:fltVal val="0.4603"/>
                                          </p:val>
                                        </p:tav>
                                        <p:tav tm="59550">
                                          <p:val>
                                            <p:fltVal val="0.4411"/>
                                          </p:val>
                                        </p:tav>
                                        <p:tav tm="60670">
                                          <p:val>
                                            <p:fltVal val="0.4169"/>
                                          </p:val>
                                        </p:tav>
                                        <p:tav tm="61800">
                                          <p:val>
                                            <p:fltVal val="0.3868"/>
                                          </p:val>
                                        </p:tav>
                                        <p:tav tm="62920">
                                          <p:val>
                                            <p:fltVal val="0.3499"/>
                                          </p:val>
                                        </p:tav>
                                        <p:tav tm="64040">
                                          <p:val>
                                            <p:fltVal val="0.306"/>
                                          </p:val>
                                        </p:tav>
                                        <p:tav tm="65170">
                                          <p:val>
                                            <p:fltVal val="0.2544"/>
                                          </p:val>
                                        </p:tav>
                                        <p:tav tm="66290">
                                          <p:val>
                                            <p:fltVal val="0.1981"/>
                                          </p:val>
                                        </p:tav>
                                        <p:tav tm="67420">
                                          <p:val>
                                            <p:fltVal val="0.1498"/>
                                          </p:val>
                                        </p:tav>
                                        <p:tav tm="68540">
                                          <p:val>
                                            <p:fltVal val="0.1087"/>
                                          </p:val>
                                        </p:tav>
                                        <p:tav tm="69660">
                                          <p:val>
                                            <p:fltVal val="0.0748"/>
                                          </p:val>
                                        </p:tav>
                                        <p:tav tm="70790">
                                          <p:val>
                                            <p:fltVal val="0.0473"/>
                                          </p:val>
                                        </p:tav>
                                        <p:tav tm="71910">
                                          <p:val>
                                            <p:fltVal val="0.0251"/>
                                          </p:val>
                                        </p:tav>
                                        <p:tav tm="73030">
                                          <p:val>
                                            <p:fltVal val="0.0082"/>
                                          </p:val>
                                        </p:tav>
                                        <p:tav tm="74160">
                                          <p:val>
                                            <p:fltVal val="-0.0044"/>
                                          </p:val>
                                        </p:tav>
                                        <p:tav tm="75280">
                                          <p:val>
                                            <p:fltVal val="-0.0134"/>
                                          </p:val>
                                        </p:tav>
                                        <p:tav tm="76400">
                                          <p:val>
                                            <p:fltVal val="-0.0192"/>
                                          </p:val>
                                        </p:tav>
                                        <p:tav tm="77530">
                                          <p:val>
                                            <p:fltVal val="-0.0227"/>
                                          </p:val>
                                        </p:tav>
                                        <p:tav tm="78650">
                                          <p:val>
                                            <p:fltVal val="-0.0244"/>
                                          </p:val>
                                        </p:tav>
                                        <p:tav tm="79780">
                                          <p:val>
                                            <p:fltVal val="-0.0249"/>
                                          </p:val>
                                        </p:tav>
                                        <p:tav tm="80900">
                                          <p:val>
                                            <p:fltVal val="-0.0249"/>
                                          </p:val>
                                        </p:tav>
                                        <p:tav tm="82020">
                                          <p:val>
                                            <p:fltVal val="-0.0244"/>
                                          </p:val>
                                        </p:tav>
                                        <p:tav tm="83150">
                                          <p:val>
                                            <p:fltVal val="-0.0219"/>
                                          </p:val>
                                        </p:tav>
                                        <p:tav tm="84270">
                                          <p:val>
                                            <p:fltVal val="-0.0156"/>
                                          </p:val>
                                        </p:tav>
                                        <p:tav tm="85390">
                                          <p:val>
                                            <p:fltVal val="-0.0039"/>
                                          </p:val>
                                        </p:tav>
                                        <p:tav tm="86520">
                                          <p:val>
                                            <p:fltVal val="0.0104"/>
                                          </p:val>
                                        </p:tav>
                                        <p:tav tm="87640">
                                          <p:val>
                                            <p:fltVal val="0.0192"/>
                                          </p:val>
                                        </p:tav>
                                        <p:tav tm="88760">
                                          <p:val>
                                            <p:fltVal val="0.0235"/>
                                          </p:val>
                                        </p:tav>
                                        <p:tav tm="89890">
                                          <p:val>
                                            <p:fltVal val="0.0248"/>
                                          </p:val>
                                        </p:tav>
                                        <p:tav tm="91010">
                                          <p:val>
                                            <p:fltVal val="0.0249"/>
                                          </p:val>
                                        </p:tav>
                                        <p:tav tm="92130">
                                          <p:val>
                                            <p:fltVal val="0.0247"/>
                                          </p:val>
                                        </p:tav>
                                        <p:tav tm="93260">
                                          <p:val>
                                            <p:fltVal val="0.0234"/>
                                          </p:val>
                                        </p:tav>
                                        <p:tav tm="94380">
                                          <p:val>
                                            <p:fltVal val="0.0202"/>
                                          </p:val>
                                        </p:tav>
                                        <p:tav tm="95510">
                                          <p:val>
                                            <p:fltVal val="0.0143"/>
                                          </p:val>
                                        </p:tav>
                                        <p:tav tm="96630">
                                          <p:val>
                                            <p:fltVal val="0.0071"/>
                                          </p:val>
                                        </p:tav>
                                        <p:tav tm="97750">
                                          <p:val>
                                            <p:fltVal val="0.0027"/>
                                          </p:val>
                                        </p:tav>
                                        <p:tav tm="98880">
                                          <p:val>
                                            <p:fltVal val="0.0007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9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0.9999"/>
                                          </p:val>
                                        </p:tav>
                                        <p:tav tm="2250">
                                          <p:val>
                                            <p:fltVal val="0.9994"/>
                                          </p:val>
                                        </p:tav>
                                        <p:tav tm="3370">
                                          <p:val>
                                            <p:fltVal val="0.9981"/>
                                          </p:val>
                                        </p:tav>
                                        <p:tav tm="4490">
                                          <p:val>
                                            <p:fltVal val="0.9955"/>
                                          </p:val>
                                        </p:tav>
                                        <p:tav tm="5620">
                                          <p:val>
                                            <p:fltVal val="0.9913"/>
                                          </p:val>
                                        </p:tav>
                                        <p:tav tm="6740">
                                          <p:val>
                                            <p:fltVal val="0.985"/>
                                          </p:val>
                                        </p:tav>
                                        <p:tav tm="7870">
                                          <p:val>
                                            <p:fltVal val="0.9763"/>
                                          </p:val>
                                        </p:tav>
                                        <p:tav tm="8990">
                                          <p:val>
                                            <p:fltVal val="0.9646"/>
                                          </p:val>
                                        </p:tav>
                                        <p:tav tm="10110">
                                          <p:val>
                                            <p:fltVal val="0.9497"/>
                                          </p:val>
                                        </p:tav>
                                        <p:tav tm="11240">
                                          <p:val>
                                            <p:fltVal val="0.9348"/>
                                          </p:val>
                                        </p:tav>
                                        <p:tav tm="12360">
                                          <p:val>
                                            <p:fltVal val="0.9232"/>
                                          </p:val>
                                        </p:tav>
                                        <p:tav tm="13480">
                                          <p:val>
                                            <p:fltVal val="0.9146"/>
                                          </p:val>
                                        </p:tav>
                                        <p:tav tm="14610">
                                          <p:val>
                                            <p:fltVal val="0.9084"/>
                                          </p:val>
                                        </p:tav>
                                        <p:tav tm="15730">
                                          <p:val>
                                            <p:fltVal val="0.9042"/>
                                          </p:val>
                                        </p:tav>
                                        <p:tav tm="16850">
                                          <p:val>
                                            <p:fltVal val="0.9017"/>
                                          </p:val>
                                        </p:tav>
                                        <p:tav tm="17980">
                                          <p:val>
                                            <p:fltVal val="0.9005"/>
                                          </p:val>
                                        </p:tav>
                                        <p:tav tm="19100">
                                          <p:val>
                                            <p:fltVal val="0.9"/>
                                          </p:val>
                                        </p:tav>
                                        <p:tav tm="20220">
                                          <p:val>
                                            <p:fltVal val="0.8999"/>
                                          </p:val>
                                        </p:tav>
                                        <p:tav tm="21350">
                                          <p:val>
                                            <p:fltVal val="0.9006"/>
                                          </p:val>
                                        </p:tav>
                                        <p:tav tm="22470">
                                          <p:val>
                                            <p:fltVal val="0.9046"/>
                                          </p:val>
                                        </p:tav>
                                        <p:tav tm="23600">
                                          <p:val>
                                            <p:fltVal val="0.9153"/>
                                          </p:val>
                                        </p:tav>
                                        <p:tav tm="24720">
                                          <p:val>
                                            <p:fltVal val="0.9362"/>
                                          </p:val>
                                        </p:tav>
                                        <p:tav tm="25840">
                                          <p:val>
                                            <p:fltVal val="0.9659"/>
                                          </p:val>
                                        </p:tav>
                                        <p:tav tm="26970">
                                          <p:val>
                                            <p:fltVal val="0.9858"/>
                                          </p:val>
                                        </p:tav>
                                        <p:tav tm="28090">
                                          <p:val>
                                            <p:fltVal val="0.9959"/>
                                          </p:val>
                                        </p:tav>
                                        <p:tav tm="29210">
                                          <p:val>
                                            <p:fltVal val="0.9995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0.9998"/>
                                          </p:val>
                                        </p:tav>
                                        <p:tav tm="68540">
                                          <p:val>
                                            <p:fltVal val="0.9987"/>
                                          </p:val>
                                        </p:tav>
                                        <p:tav tm="69660">
                                          <p:val>
                                            <p:fltVal val="0.9955"/>
                                          </p:val>
                                        </p:tav>
                                        <p:tav tm="70790">
                                          <p:val>
                                            <p:fltVal val="0.9888"/>
                                          </p:val>
                                        </p:tav>
                                        <p:tav tm="71910">
                                          <p:val>
                                            <p:fltVal val="0.9775"/>
                                          </p:val>
                                        </p:tav>
                                        <p:tav tm="73030">
                                          <p:val>
                                            <p:fltVal val="0.9605"/>
                                          </p:val>
                                        </p:tav>
                                        <p:tav tm="74160">
                                          <p:val>
                                            <p:fltVal val="0.9385"/>
                                          </p:val>
                                        </p:tav>
                                        <p:tav tm="75280">
                                          <p:val>
                                            <p:fltVal val="0.9217"/>
                                          </p:val>
                                        </p:tav>
                                        <p:tav tm="76400">
                                          <p:val>
                                            <p:fltVal val="0.9107"/>
                                          </p:val>
                                        </p:tav>
                                        <p:tav tm="77530">
                                          <p:val>
                                            <p:fltVal val="0.9042"/>
                                          </p:val>
                                        </p:tav>
                                        <p:tav tm="78650">
                                          <p:val>
                                            <p:fltVal val="0.901"/>
                                          </p:val>
                                        </p:tav>
                                        <p:tav tm="79780">
                                          <p:val>
                                            <p:fltVal val="0.9"/>
                                          </p:val>
                                        </p:tav>
                                        <p:tav tm="80900">
                                          <p:val>
                                            <p:fltVal val="0.9"/>
                                          </p:val>
                                        </p:tav>
                                        <p:tav tm="82020">
                                          <p:val>
                                            <p:fltVal val="0.901"/>
                                          </p:val>
                                        </p:tav>
                                        <p:tav tm="83150">
                                          <p:val>
                                            <p:fltVal val="0.9061"/>
                                          </p:val>
                                        </p:tav>
                                        <p:tav tm="84270">
                                          <p:val>
                                            <p:fltVal val="0.9186"/>
                                          </p:val>
                                        </p:tav>
                                        <p:tav tm="85390">
                                          <p:val>
                                            <p:fltVal val="0.942"/>
                                          </p:val>
                                        </p:tav>
                                        <p:tav tm="86520">
                                          <p:val>
                                            <p:fltVal val="0.9709"/>
                                          </p:val>
                                        </p:tav>
                                        <p:tav tm="87640">
                                          <p:val>
                                            <p:fltVal val="0.9885"/>
                                          </p:val>
                                        </p:tav>
                                        <p:tav tm="88760">
                                          <p:val>
                                            <p:fltVal val="0.997"/>
                                          </p:val>
                                        </p:tav>
                                        <p:tav tm="89890">
                                          <p:val>
                                            <p:fltVal val="0.9997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08836-40C5-46C2-81BA-21AA271769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55167" y="1391479"/>
            <a:ext cx="9104242" cy="2690191"/>
          </a:xfrm>
        </p:spPr>
        <p:txBody>
          <a:bodyPr>
            <a:normAutofit fontScale="90000"/>
          </a:bodyPr>
          <a:lstStyle/>
          <a:p>
            <a:pPr algn="ctr"/>
            <a:br>
              <a:rPr lang="en-US" sz="6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6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Lecture 25</a:t>
            </a:r>
            <a:b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DISCRETE STRUCTURE</a:t>
            </a:r>
            <a:endParaRPr lang="en-US" sz="31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CC4EC4-809C-4FD2-AA20-009F08590DA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SARA SHAFIQUE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013257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F78858-A904-47E6-9862-004C256B8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Summation- Example 1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1119075-1ECA-467D-9636-B2D3A355E6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2383" y="2319130"/>
            <a:ext cx="7792278" cy="3034748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CADACB-6240-49E0-BFDA-9537475CD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5487D-F89D-4406-B9CF-2FC522C0F0D5}" type="slidenum">
              <a:rPr lang="en-US" smtClean="0"/>
              <a:t>20</a:t>
            </a:fld>
            <a:endParaRPr lang="en-US"/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6" name="3D Model 5" descr="Himalayan Persian">
                <a:extLst>
                  <a:ext uri="{FF2B5EF4-FFF2-40B4-BE49-F238E27FC236}">
                    <a16:creationId xmlns:a16="http://schemas.microsoft.com/office/drawing/2014/main" id="{05C57A48-27FE-477A-88D5-2B1D533B9491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0228714" y="5641405"/>
              <a:ext cx="984583" cy="996429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984583" cy="996429"/>
                    </a:xfrm>
                    <a:prstGeom prst="rect">
                      <a:avLst/>
                    </a:prstGeom>
                  </am3d:spPr>
                  <am3d:camera>
                    <am3d:pos x="0" y="0" z="7717970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752058" d="1000000"/>
                    <am3d:preTrans dx="37111" dy="-15011974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961083" ay="-696503" az="-198360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55540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6" name="3D Model 5" descr="Himalayan Persian">
                <a:extLst>
                  <a:ext uri="{FF2B5EF4-FFF2-40B4-BE49-F238E27FC236}">
                    <a16:creationId xmlns:a16="http://schemas.microsoft.com/office/drawing/2014/main" id="{05C57A48-27FE-477A-88D5-2B1D533B949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228714" y="5641405"/>
                <a:ext cx="984583" cy="99642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70912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9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-0.0012"/>
                                          </p:val>
                                        </p:tav>
                                        <p:tav tm="2250">
                                          <p:val>
                                            <p:fltVal val="-0.0098"/>
                                          </p:val>
                                        </p:tav>
                                        <p:tav tm="3370">
                                          <p:val>
                                            <p:fltVal val="-0.033"/>
                                          </p:val>
                                        </p:tav>
                                        <p:tav tm="4490">
                                          <p:val>
                                            <p:fltVal val="-0.0789"/>
                                          </p:val>
                                        </p:tav>
                                        <p:tav tm="5620">
                                          <p:val>
                                            <p:fltVal val="-0.1548"/>
                                          </p:val>
                                        </p:tav>
                                        <p:tav tm="6740">
                                          <p:val>
                                            <p:fltVal val="-0.267"/>
                                          </p:val>
                                        </p:tav>
                                        <p:tav tm="7870">
                                          <p:val>
                                            <p:fltVal val="-0.4235"/>
                                          </p:val>
                                        </p:tav>
                                        <p:tav tm="8990">
                                          <p:val>
                                            <p:fltVal val="-0.6337"/>
                                          </p:val>
                                        </p:tav>
                                        <p:tav tm="10110">
                                          <p:val>
                                            <p:fltVal val="-0.9013"/>
                                          </p:val>
                                        </p:tav>
                                        <p:tav tm="11240">
                                          <p:val>
                                            <p:fltVal val="-1.2353"/>
                                          </p:val>
                                        </p:tav>
                                        <p:tav tm="12360">
                                          <p:val>
                                            <p:fltVal val="-1.647"/>
                                          </p:val>
                                        </p:tav>
                                        <p:tav tm="13480">
                                          <p:val>
                                            <p:fltVal val="-2.0869"/>
                                          </p:val>
                                        </p:tav>
                                        <p:tav tm="14610">
                                          <p:val>
                                            <p:fltVal val="-2.4538"/>
                                          </p:val>
                                        </p:tav>
                                        <p:tav tm="15730">
                                          <p:val>
                                            <p:fltVal val="-2.7534"/>
                                          </p:val>
                                        </p:tav>
                                        <p:tav tm="16850">
                                          <p:val>
                                            <p:fltVal val="-2.9876"/>
                                          </p:val>
                                        </p:tav>
                                        <p:tav tm="17980">
                                          <p:val>
                                            <p:fltVal val="-3.1669"/>
                                          </p:val>
                                        </p:tav>
                                        <p:tav tm="19100">
                                          <p:val>
                                            <p:fltVal val="-3.2996"/>
                                          </p:val>
                                        </p:tav>
                                        <p:tav tm="20220">
                                          <p:val>
                                            <p:fltVal val="-3.3906"/>
                                          </p:val>
                                        </p:tav>
                                        <p:tav tm="21350">
                                          <p:val>
                                            <p:fltVal val="-3.4488"/>
                                          </p:val>
                                        </p:tav>
                                        <p:tav tm="22470">
                                          <p:val>
                                            <p:fltVal val="-3.4815"/>
                                          </p:val>
                                        </p:tav>
                                        <p:tav tm="23600">
                                          <p:val>
                                            <p:fltVal val="-3.4961"/>
                                          </p:val>
                                        </p:tav>
                                        <p:tav tm="24720">
                                          <p:val>
                                            <p:fltVal val="-3.4998"/>
                                          </p:val>
                                        </p:tav>
                                        <p:tav tm="25840">
                                          <p:val>
                                            <p:fltVal val="-3.0301"/>
                                          </p:val>
                                        </p:tav>
                                        <p:tav tm="26970">
                                          <p:val>
                                            <p:fltVal val="-0.9661"/>
                                          </p:val>
                                        </p:tav>
                                        <p:tav tm="28090">
                                          <p:val>
                                            <p:fltVal val="2.1525"/>
                                          </p:val>
                                        </p:tav>
                                        <p:tav tm="29210">
                                          <p:val>
                                            <p:fltVal val="6.1215"/>
                                          </p:val>
                                        </p:tav>
                                        <p:tav tm="30340">
                                          <p:val>
                                            <p:fltVal val="10.8322"/>
                                          </p:val>
                                        </p:tav>
                                        <p:tav tm="31460">
                                          <p:val>
                                            <p:fltVal val="16.2132"/>
                                          </p:val>
                                        </p:tav>
                                        <p:tav tm="32580">
                                          <p:val>
                                            <p:fltVal val="22.2128"/>
                                          </p:val>
                                        </p:tav>
                                        <p:tav tm="33710">
                                          <p:val>
                                            <p:fltVal val="28.7297"/>
                                          </p:val>
                                        </p:tav>
                                        <p:tav tm="34830">
                                          <p:val>
                                            <p:fltVal val="35.8493"/>
                                          </p:val>
                                        </p:tav>
                                        <p:tav tm="35960">
                                          <p:val>
                                            <p:fltVal val="43.4888"/>
                                          </p:val>
                                        </p:tav>
                                        <p:tav tm="37080">
                                          <p:val>
                                            <p:fltVal val="51.6257"/>
                                          </p:val>
                                        </p:tav>
                                        <p:tav tm="38200">
                                          <p:val>
                                            <p:fltVal val="60.2402"/>
                                          </p:val>
                                        </p:tav>
                                        <p:tav tm="39330">
                                          <p:val>
                                            <p:fltVal val="69.3155"/>
                                          </p:val>
                                        </p:tav>
                                        <p:tav tm="40450">
                                          <p:val>
                                            <p:fltVal val="78.8364"/>
                                          </p:val>
                                        </p:tav>
                                        <p:tav tm="41570">
                                          <p:val>
                                            <p:fltVal val="88.6987"/>
                                          </p:val>
                                        </p:tav>
                                        <p:tav tm="42700">
                                          <p:val>
                                            <p:fltVal val="99.0679"/>
                                          </p:val>
                                        </p:tav>
                                        <p:tav tm="43820">
                                          <p:val>
                                            <p:fltVal val="109.8461"/>
                                          </p:val>
                                        </p:tav>
                                        <p:tav tm="44940">
                                          <p:val>
                                            <p:fltVal val="121.0232"/>
                                          </p:val>
                                        </p:tav>
                                        <p:tav tm="46070">
                                          <p:val>
                                            <p:fltVal val="132.5899"/>
                                          </p:val>
                                        </p:tav>
                                        <p:tav tm="47190">
                                          <p:val>
                                            <p:fltVal val="144.5376"/>
                                          </p:val>
                                        </p:tav>
                                        <p:tav tm="48310">
                                          <p:val>
                                            <p:fltVal val="156.85851"/>
                                          </p:val>
                                        </p:tav>
                                        <p:tav tm="49440">
                                          <p:val>
                                            <p:fltVal val="169.43021"/>
                                          </p:val>
                                        </p:tav>
                                        <p:tav tm="50560">
                                          <p:val>
                                            <p:fltVal val="182.34309"/>
                                          </p:val>
                                        </p:tav>
                                        <p:tav tm="51690">
                                          <p:val>
                                            <p:fltVal val="195.1411"/>
                                          </p:val>
                                        </p:tav>
                                        <p:tav tm="52810">
                                          <p:val>
                                            <p:fltVal val="207.6945"/>
                                          </p:val>
                                        </p:tav>
                                        <p:tav tm="53930">
                                          <p:val>
                                            <p:fltVal val="219.77251"/>
                                          </p:val>
                                        </p:tav>
                                        <p:tav tm="55060">
                                          <p:val>
                                            <p:fltVal val="231.4814"/>
                                          </p:val>
                                        </p:tav>
                                        <p:tav tm="56180">
                                          <p:val>
                                            <p:fltVal val="242.91341"/>
                                          </p:val>
                                        </p:tav>
                                        <p:tav tm="57300">
                                          <p:val>
                                            <p:fltVal val="253.8558"/>
                                          </p:val>
                                        </p:tav>
                                        <p:tav tm="58430">
                                          <p:val>
                                            <p:fltVal val="264.40329"/>
                                          </p:val>
                                        </p:tav>
                                        <p:tav tm="59550">
                                          <p:val>
                                            <p:fltVal val="274.63501"/>
                                          </p:val>
                                        </p:tav>
                                        <p:tav tm="60670">
                                          <p:val>
                                            <p:fltVal val="284.35721"/>
                                          </p:val>
                                        </p:tav>
                                        <p:tav tm="61800">
                                          <p:val>
                                            <p:fltVal val="293.6507"/>
                                          </p:val>
                                        </p:tav>
                                        <p:tav tm="62920">
                                          <p:val>
                                            <p:fltVal val="302.57959"/>
                                          </p:val>
                                        </p:tav>
                                        <p:tav tm="64040">
                                          <p:val>
                                            <p:fltVal val="310.96921"/>
                                          </p:val>
                                        </p:tav>
                                        <p:tav tm="65170">
                                          <p:val>
                                            <p:fltVal val="318.88379"/>
                                          </p:val>
                                        </p:tav>
                                        <p:tav tm="66290">
                                          <p:val>
                                            <p:fltVal val="326.36801"/>
                                          </p:val>
                                        </p:tav>
                                        <p:tav tm="67420">
                                          <p:val>
                                            <p:fltVal val="333.26511"/>
                                          </p:val>
                                        </p:tav>
                                        <p:tav tm="68540">
                                          <p:val>
                                            <p:fltVal val="339.6712"/>
                                          </p:val>
                                        </p:tav>
                                        <p:tav tm="69660">
                                          <p:val>
                                            <p:fltVal val="345.43851"/>
                                          </p:val>
                                        </p:tav>
                                        <p:tav tm="70790">
                                          <p:val>
                                            <p:fltVal val="350.58469"/>
                                          </p:val>
                                        </p:tav>
                                        <p:tav tm="71910">
                                          <p:val>
                                            <p:fltVal val="355.09189"/>
                                          </p:val>
                                        </p:tav>
                                        <p:tav tm="73030">
                                          <p:val>
                                            <p:fltVal val="358.80179"/>
                                          </p:val>
                                        </p:tav>
                                        <p:tav tm="74160">
                                          <p:val>
                                            <p:fltVal val="361.63531"/>
                                          </p:val>
                                        </p:tav>
                                        <p:tav tm="75280">
                                          <p:val>
                                            <p:fltVal val="363.345"/>
                                          </p:val>
                                        </p:tav>
                                        <p:tav tm="76400">
                                          <p:val>
                                            <p:fltVal val="363.4978"/>
                                          </p:val>
                                        </p:tav>
                                        <p:tav tm="77530">
                                          <p:val>
                                            <p:fltVal val="363.47061"/>
                                          </p:val>
                                        </p:tav>
                                        <p:tav tm="78650">
                                          <p:val>
                                            <p:fltVal val="363.38339"/>
                                          </p:val>
                                        </p:tav>
                                        <p:tav tm="79780">
                                          <p:val>
                                            <p:fltVal val="363.20349"/>
                                          </p:val>
                                        </p:tav>
                                        <p:tav tm="80900">
                                          <p:val>
                                            <p:fltVal val="362.8963"/>
                                          </p:val>
                                        </p:tav>
                                        <p:tav tm="82020">
                                          <p:val>
                                            <p:fltVal val="362.4227"/>
                                          </p:val>
                                        </p:tav>
                                        <p:tav tm="83150">
                                          <p:val>
                                            <p:fltVal val="361.7569"/>
                                          </p:val>
                                        </p:tav>
                                        <p:tav tm="84270">
                                          <p:val>
                                            <p:fltVal val="361.0874"/>
                                          </p:val>
                                        </p:tav>
                                        <p:tav tm="85390">
                                          <p:val>
                                            <p:fltVal val="360.6105"/>
                                          </p:val>
                                        </p:tav>
                                        <p:tav tm="86520">
                                          <p:val>
                                            <p:fltVal val="360.30069"/>
                                          </p:val>
                                        </p:tav>
                                        <p:tav tm="87640">
                                          <p:val>
                                            <p:fltVal val="360.1188"/>
                                          </p:val>
                                        </p:tav>
                                        <p:tav tm="88760">
                                          <p:val>
                                            <p:fltVal val="360.03021"/>
                                          </p:val>
                                        </p:tav>
                                        <p:tav tm="89890">
                                          <p:val>
                                            <p:fltVal val="360.00229"/>
                                          </p:val>
                                        </p:tav>
                                        <p:tav tm="91010">
                                          <p:val>
                                            <p:fltVal val="360"/>
                                          </p:val>
                                        </p:tav>
                                        <p:tav tm="92130">
                                          <p:val>
                                            <p:fltVal val="360"/>
                                          </p:val>
                                        </p:tav>
                                        <p:tav tm="93260">
                                          <p:val>
                                            <p:fltVal val="360"/>
                                          </p:val>
                                        </p:tav>
                                        <p:tav tm="94380">
                                          <p:val>
                                            <p:fltVal val="360"/>
                                          </p:val>
                                        </p:tav>
                                        <p:tav tm="95510">
                                          <p:val>
                                            <p:fltVal val="360"/>
                                          </p:val>
                                        </p:tav>
                                        <p:tav tm="96630">
                                          <p:val>
                                            <p:fltVal val="360"/>
                                          </p:val>
                                        </p:tav>
                                        <p:tav tm="97750">
                                          <p:val>
                                            <p:fltVal val="360"/>
                                          </p:val>
                                        </p:tav>
                                        <p:tav tm="9888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sum">
                                        <p:cTn id="7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3d.object.translation.y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0"/>
                                          </p:val>
                                        </p:tav>
                                        <p:tav tm="2250">
                                          <p:val>
                                            <p:fltVal val="-10E-5"/>
                                          </p:val>
                                        </p:tav>
                                        <p:tav tm="3370">
                                          <p:val>
                                            <p:fltVal val="-0.0004"/>
                                          </p:val>
                                        </p:tav>
                                        <p:tav tm="4490">
                                          <p:val>
                                            <p:fltVal val="-0.0011"/>
                                          </p:val>
                                        </p:tav>
                                        <p:tav tm="5620">
                                          <p:val>
                                            <p:fltVal val="-0.0021"/>
                                          </p:val>
                                        </p:tav>
                                        <p:tav tm="6740">
                                          <p:val>
                                            <p:fltVal val="-0.0037"/>
                                          </p:val>
                                        </p:tav>
                                        <p:tav tm="7870">
                                          <p:val>
                                            <p:fltVal val="-0.0059"/>
                                          </p:val>
                                        </p:tav>
                                        <p:tav tm="8990">
                                          <p:val>
                                            <p:fltVal val="-0.0088"/>
                                          </p:val>
                                        </p:tav>
                                        <p:tav tm="10110">
                                          <p:val>
                                            <p:fltVal val="-0.0125"/>
                                          </p:val>
                                        </p:tav>
                                        <p:tav tm="11240">
                                          <p:val>
                                            <p:fltVal val="-0.0162"/>
                                          </p:val>
                                        </p:tav>
                                        <p:tav tm="12360">
                                          <p:val>
                                            <p:fltVal val="-0.0191"/>
                                          </p:val>
                                        </p:tav>
                                        <p:tav tm="13480">
                                          <p:val>
                                            <p:fltVal val="-0.0213"/>
                                          </p:val>
                                        </p:tav>
                                        <p:tav tm="14610">
                                          <p:val>
                                            <p:fltVal val="-0.0228"/>
                                          </p:val>
                                        </p:tav>
                                        <p:tav tm="15730">
                                          <p:val>
                                            <p:fltVal val="-0.0239"/>
                                          </p:val>
                                        </p:tav>
                                        <p:tav tm="16850">
                                          <p:val>
                                            <p:fltVal val="-0.0245"/>
                                          </p:val>
                                        </p:tav>
                                        <p:tav tm="17980">
                                          <p:val>
                                            <p:fltVal val="-0.0248"/>
                                          </p:val>
                                        </p:tav>
                                        <p:tav tm="19100">
                                          <p:val>
                                            <p:fltVal val="-0.0249"/>
                                          </p:val>
                                        </p:tav>
                                        <p:tav tm="20220">
                                          <p:val>
                                            <p:fltVal val="-0.0249"/>
                                          </p:val>
                                        </p:tav>
                                        <p:tav tm="21350">
                                          <p:val>
                                            <p:fltVal val="-0.0248"/>
                                          </p:val>
                                        </p:tav>
                                        <p:tav tm="22470">
                                          <p:val>
                                            <p:fltVal val="-0.0241"/>
                                          </p:val>
                                        </p:tav>
                                        <p:tav tm="23600">
                                          <p:val>
                                            <p:fltVal val="-0.022"/>
                                          </p:val>
                                        </p:tav>
                                        <p:tav tm="24720">
                                          <p:val>
                                            <p:fltVal val="-0.0179"/>
                                          </p:val>
                                        </p:tav>
                                        <p:tav tm="25840">
                                          <p:val>
                                            <p:fltVal val="-0.0113"/>
                                          </p:val>
                                        </p:tav>
                                        <p:tav tm="26970">
                                          <p:val>
                                            <p:fltVal val="-0.0013"/>
                                          </p:val>
                                        </p:tav>
                                        <p:tav tm="28090">
                                          <p:val>
                                            <p:fltVal val="0.0124"/>
                                          </p:val>
                                        </p:tav>
                                        <p:tav tm="29210">
                                          <p:val>
                                            <p:fltVal val="0.0309"/>
                                          </p:val>
                                        </p:tav>
                                        <p:tav tm="30340">
                                          <p:val>
                                            <p:fltVal val="0.0546"/>
                                          </p:val>
                                        </p:tav>
                                        <p:tav tm="31460">
                                          <p:val>
                                            <p:fltVal val="0.0842"/>
                                          </p:val>
                                        </p:tav>
                                        <p:tav tm="32580">
                                          <p:val>
                                            <p:fltVal val="0.1204"/>
                                          </p:val>
                                        </p:tav>
                                        <p:tav tm="33710">
                                          <p:val>
                                            <p:fltVal val="0.1634"/>
                                          </p:val>
                                        </p:tav>
                                        <p:tav tm="34830">
                                          <p:val>
                                            <p:fltVal val="0.2145"/>
                                          </p:val>
                                        </p:tav>
                                        <p:tav tm="35960">
                                          <p:val>
                                            <p:fltVal val="0.2711"/>
                                          </p:val>
                                        </p:tav>
                                        <p:tav tm="37080">
                                          <p:val>
                                            <p:fltVal val="0.3207"/>
                                          </p:val>
                                        </p:tav>
                                        <p:tav tm="38200">
                                          <p:val>
                                            <p:fltVal val="0.3625"/>
                                          </p:val>
                                        </p:tav>
                                        <p:tav tm="39330">
                                          <p:val>
                                            <p:fltVal val="0.3973"/>
                                          </p:val>
                                        </p:tav>
                                        <p:tav tm="40450">
                                          <p:val>
                                            <p:fltVal val="0.4256"/>
                                          </p:val>
                                        </p:tav>
                                        <p:tav tm="41570">
                                          <p:val>
                                            <p:fltVal val="0.448"/>
                                          </p:val>
                                        </p:tav>
                                        <p:tav tm="42700">
                                          <p:val>
                                            <p:fltVal val="0.4655"/>
                                          </p:val>
                                        </p:tav>
                                        <p:tav tm="43820">
                                          <p:val>
                                            <p:fltVal val="0.4786"/>
                                          </p:val>
                                        </p:tav>
                                        <p:tav tm="44940">
                                          <p:val>
                                            <p:fltVal val="0.4878"/>
                                          </p:val>
                                        </p:tav>
                                        <p:tav tm="46070">
                                          <p:val>
                                            <p:fltVal val="0.4939"/>
                                          </p:val>
                                        </p:tav>
                                        <p:tav tm="47190">
                                          <p:val>
                                            <p:fltVal val="0.4975"/>
                                          </p:val>
                                        </p:tav>
                                        <p:tav tm="48310">
                                          <p:val>
                                            <p:fltVal val="0.4993"/>
                                          </p:val>
                                        </p:tav>
                                        <p:tav tm="49440">
                                          <p:val>
                                            <p:fltVal val="0.4999"/>
                                          </p:val>
                                        </p:tav>
                                        <p:tav tm="50560">
                                          <p:val>
                                            <p:fltVal val="0.4999"/>
                                          </p:val>
                                        </p:tav>
                                        <p:tav tm="51690">
                                          <p:val>
                                            <p:fltVal val="0.4998"/>
                                          </p:val>
                                        </p:tav>
                                        <p:tav tm="52810">
                                          <p:val>
                                            <p:fltVal val="0.4988"/>
                                          </p:val>
                                        </p:tav>
                                        <p:tav tm="53930">
                                          <p:val>
                                            <p:fltVal val="0.4965"/>
                                          </p:val>
                                        </p:tav>
                                        <p:tav tm="55060">
                                          <p:val>
                                            <p:fltVal val="0.4921"/>
                                          </p:val>
                                        </p:tav>
                                        <p:tav tm="56180">
                                          <p:val>
                                            <p:fltVal val="0.485"/>
                                          </p:val>
                                        </p:tav>
                                        <p:tav tm="57300">
                                          <p:val>
                                            <p:fltVal val="0.4746"/>
                                          </p:val>
                                        </p:tav>
                                        <p:tav tm="58430">
                                          <p:val>
                                            <p:fltVal val="0.4603"/>
                                          </p:val>
                                        </p:tav>
                                        <p:tav tm="59550">
                                          <p:val>
                                            <p:fltVal val="0.4411"/>
                                          </p:val>
                                        </p:tav>
                                        <p:tav tm="60670">
                                          <p:val>
                                            <p:fltVal val="0.4169"/>
                                          </p:val>
                                        </p:tav>
                                        <p:tav tm="61800">
                                          <p:val>
                                            <p:fltVal val="0.3868"/>
                                          </p:val>
                                        </p:tav>
                                        <p:tav tm="62920">
                                          <p:val>
                                            <p:fltVal val="0.3499"/>
                                          </p:val>
                                        </p:tav>
                                        <p:tav tm="64040">
                                          <p:val>
                                            <p:fltVal val="0.306"/>
                                          </p:val>
                                        </p:tav>
                                        <p:tav tm="65170">
                                          <p:val>
                                            <p:fltVal val="0.2544"/>
                                          </p:val>
                                        </p:tav>
                                        <p:tav tm="66290">
                                          <p:val>
                                            <p:fltVal val="0.1981"/>
                                          </p:val>
                                        </p:tav>
                                        <p:tav tm="67420">
                                          <p:val>
                                            <p:fltVal val="0.1498"/>
                                          </p:val>
                                        </p:tav>
                                        <p:tav tm="68540">
                                          <p:val>
                                            <p:fltVal val="0.1087"/>
                                          </p:val>
                                        </p:tav>
                                        <p:tav tm="69660">
                                          <p:val>
                                            <p:fltVal val="0.0748"/>
                                          </p:val>
                                        </p:tav>
                                        <p:tav tm="70790">
                                          <p:val>
                                            <p:fltVal val="0.0473"/>
                                          </p:val>
                                        </p:tav>
                                        <p:tav tm="71910">
                                          <p:val>
                                            <p:fltVal val="0.0251"/>
                                          </p:val>
                                        </p:tav>
                                        <p:tav tm="73030">
                                          <p:val>
                                            <p:fltVal val="0.0082"/>
                                          </p:val>
                                        </p:tav>
                                        <p:tav tm="74160">
                                          <p:val>
                                            <p:fltVal val="-0.0044"/>
                                          </p:val>
                                        </p:tav>
                                        <p:tav tm="75280">
                                          <p:val>
                                            <p:fltVal val="-0.0134"/>
                                          </p:val>
                                        </p:tav>
                                        <p:tav tm="76400">
                                          <p:val>
                                            <p:fltVal val="-0.0192"/>
                                          </p:val>
                                        </p:tav>
                                        <p:tav tm="77530">
                                          <p:val>
                                            <p:fltVal val="-0.0227"/>
                                          </p:val>
                                        </p:tav>
                                        <p:tav tm="78650">
                                          <p:val>
                                            <p:fltVal val="-0.0244"/>
                                          </p:val>
                                        </p:tav>
                                        <p:tav tm="79780">
                                          <p:val>
                                            <p:fltVal val="-0.0249"/>
                                          </p:val>
                                        </p:tav>
                                        <p:tav tm="80900">
                                          <p:val>
                                            <p:fltVal val="-0.0249"/>
                                          </p:val>
                                        </p:tav>
                                        <p:tav tm="82020">
                                          <p:val>
                                            <p:fltVal val="-0.0244"/>
                                          </p:val>
                                        </p:tav>
                                        <p:tav tm="83150">
                                          <p:val>
                                            <p:fltVal val="-0.0219"/>
                                          </p:val>
                                        </p:tav>
                                        <p:tav tm="84270">
                                          <p:val>
                                            <p:fltVal val="-0.0156"/>
                                          </p:val>
                                        </p:tav>
                                        <p:tav tm="85390">
                                          <p:val>
                                            <p:fltVal val="-0.0039"/>
                                          </p:val>
                                        </p:tav>
                                        <p:tav tm="86520">
                                          <p:val>
                                            <p:fltVal val="0.0104"/>
                                          </p:val>
                                        </p:tav>
                                        <p:tav tm="87640">
                                          <p:val>
                                            <p:fltVal val="0.0192"/>
                                          </p:val>
                                        </p:tav>
                                        <p:tav tm="88760">
                                          <p:val>
                                            <p:fltVal val="0.0235"/>
                                          </p:val>
                                        </p:tav>
                                        <p:tav tm="89890">
                                          <p:val>
                                            <p:fltVal val="0.0248"/>
                                          </p:val>
                                        </p:tav>
                                        <p:tav tm="91010">
                                          <p:val>
                                            <p:fltVal val="0.0249"/>
                                          </p:val>
                                        </p:tav>
                                        <p:tav tm="92130">
                                          <p:val>
                                            <p:fltVal val="0.0247"/>
                                          </p:val>
                                        </p:tav>
                                        <p:tav tm="93260">
                                          <p:val>
                                            <p:fltVal val="0.0234"/>
                                          </p:val>
                                        </p:tav>
                                        <p:tav tm="94380">
                                          <p:val>
                                            <p:fltVal val="0.0202"/>
                                          </p:val>
                                        </p:tav>
                                        <p:tav tm="95510">
                                          <p:val>
                                            <p:fltVal val="0.0143"/>
                                          </p:val>
                                        </p:tav>
                                        <p:tav tm="96630">
                                          <p:val>
                                            <p:fltVal val="0.0071"/>
                                          </p:val>
                                        </p:tav>
                                        <p:tav tm="97750">
                                          <p:val>
                                            <p:fltVal val="0.0027"/>
                                          </p:val>
                                        </p:tav>
                                        <p:tav tm="98880">
                                          <p:val>
                                            <p:fltVal val="0.0007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9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0.9999"/>
                                          </p:val>
                                        </p:tav>
                                        <p:tav tm="2250">
                                          <p:val>
                                            <p:fltVal val="0.9994"/>
                                          </p:val>
                                        </p:tav>
                                        <p:tav tm="3370">
                                          <p:val>
                                            <p:fltVal val="0.9981"/>
                                          </p:val>
                                        </p:tav>
                                        <p:tav tm="4490">
                                          <p:val>
                                            <p:fltVal val="0.9955"/>
                                          </p:val>
                                        </p:tav>
                                        <p:tav tm="5620">
                                          <p:val>
                                            <p:fltVal val="0.9913"/>
                                          </p:val>
                                        </p:tav>
                                        <p:tav tm="6740">
                                          <p:val>
                                            <p:fltVal val="0.985"/>
                                          </p:val>
                                        </p:tav>
                                        <p:tav tm="7870">
                                          <p:val>
                                            <p:fltVal val="0.9763"/>
                                          </p:val>
                                        </p:tav>
                                        <p:tav tm="8990">
                                          <p:val>
                                            <p:fltVal val="0.9646"/>
                                          </p:val>
                                        </p:tav>
                                        <p:tav tm="10110">
                                          <p:val>
                                            <p:fltVal val="0.9497"/>
                                          </p:val>
                                        </p:tav>
                                        <p:tav tm="11240">
                                          <p:val>
                                            <p:fltVal val="0.9348"/>
                                          </p:val>
                                        </p:tav>
                                        <p:tav tm="12360">
                                          <p:val>
                                            <p:fltVal val="0.9232"/>
                                          </p:val>
                                        </p:tav>
                                        <p:tav tm="13480">
                                          <p:val>
                                            <p:fltVal val="0.9146"/>
                                          </p:val>
                                        </p:tav>
                                        <p:tav tm="14610">
                                          <p:val>
                                            <p:fltVal val="0.9084"/>
                                          </p:val>
                                        </p:tav>
                                        <p:tav tm="15730">
                                          <p:val>
                                            <p:fltVal val="0.9042"/>
                                          </p:val>
                                        </p:tav>
                                        <p:tav tm="16850">
                                          <p:val>
                                            <p:fltVal val="0.9017"/>
                                          </p:val>
                                        </p:tav>
                                        <p:tav tm="17980">
                                          <p:val>
                                            <p:fltVal val="0.9005"/>
                                          </p:val>
                                        </p:tav>
                                        <p:tav tm="19100">
                                          <p:val>
                                            <p:fltVal val="0.9"/>
                                          </p:val>
                                        </p:tav>
                                        <p:tav tm="20220">
                                          <p:val>
                                            <p:fltVal val="0.8999"/>
                                          </p:val>
                                        </p:tav>
                                        <p:tav tm="21350">
                                          <p:val>
                                            <p:fltVal val="0.9006"/>
                                          </p:val>
                                        </p:tav>
                                        <p:tav tm="22470">
                                          <p:val>
                                            <p:fltVal val="0.9046"/>
                                          </p:val>
                                        </p:tav>
                                        <p:tav tm="23600">
                                          <p:val>
                                            <p:fltVal val="0.9153"/>
                                          </p:val>
                                        </p:tav>
                                        <p:tav tm="24720">
                                          <p:val>
                                            <p:fltVal val="0.9362"/>
                                          </p:val>
                                        </p:tav>
                                        <p:tav tm="25840">
                                          <p:val>
                                            <p:fltVal val="0.9659"/>
                                          </p:val>
                                        </p:tav>
                                        <p:tav tm="26970">
                                          <p:val>
                                            <p:fltVal val="0.9858"/>
                                          </p:val>
                                        </p:tav>
                                        <p:tav tm="28090">
                                          <p:val>
                                            <p:fltVal val="0.9959"/>
                                          </p:val>
                                        </p:tav>
                                        <p:tav tm="29210">
                                          <p:val>
                                            <p:fltVal val="0.9995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0.9998"/>
                                          </p:val>
                                        </p:tav>
                                        <p:tav tm="68540">
                                          <p:val>
                                            <p:fltVal val="0.9987"/>
                                          </p:val>
                                        </p:tav>
                                        <p:tav tm="69660">
                                          <p:val>
                                            <p:fltVal val="0.9955"/>
                                          </p:val>
                                        </p:tav>
                                        <p:tav tm="70790">
                                          <p:val>
                                            <p:fltVal val="0.9888"/>
                                          </p:val>
                                        </p:tav>
                                        <p:tav tm="71910">
                                          <p:val>
                                            <p:fltVal val="0.9775"/>
                                          </p:val>
                                        </p:tav>
                                        <p:tav tm="73030">
                                          <p:val>
                                            <p:fltVal val="0.9605"/>
                                          </p:val>
                                        </p:tav>
                                        <p:tav tm="74160">
                                          <p:val>
                                            <p:fltVal val="0.9385"/>
                                          </p:val>
                                        </p:tav>
                                        <p:tav tm="75280">
                                          <p:val>
                                            <p:fltVal val="0.9217"/>
                                          </p:val>
                                        </p:tav>
                                        <p:tav tm="76400">
                                          <p:val>
                                            <p:fltVal val="0.9107"/>
                                          </p:val>
                                        </p:tav>
                                        <p:tav tm="77530">
                                          <p:val>
                                            <p:fltVal val="0.9042"/>
                                          </p:val>
                                        </p:tav>
                                        <p:tav tm="78650">
                                          <p:val>
                                            <p:fltVal val="0.901"/>
                                          </p:val>
                                        </p:tav>
                                        <p:tav tm="79780">
                                          <p:val>
                                            <p:fltVal val="0.9"/>
                                          </p:val>
                                        </p:tav>
                                        <p:tav tm="80900">
                                          <p:val>
                                            <p:fltVal val="0.9"/>
                                          </p:val>
                                        </p:tav>
                                        <p:tav tm="82020">
                                          <p:val>
                                            <p:fltVal val="0.901"/>
                                          </p:val>
                                        </p:tav>
                                        <p:tav tm="83150">
                                          <p:val>
                                            <p:fltVal val="0.9061"/>
                                          </p:val>
                                        </p:tav>
                                        <p:tav tm="84270">
                                          <p:val>
                                            <p:fltVal val="0.9186"/>
                                          </p:val>
                                        </p:tav>
                                        <p:tav tm="85390">
                                          <p:val>
                                            <p:fltVal val="0.942"/>
                                          </p:val>
                                        </p:tav>
                                        <p:tav tm="86520">
                                          <p:val>
                                            <p:fltVal val="0.9709"/>
                                          </p:val>
                                        </p:tav>
                                        <p:tav tm="87640">
                                          <p:val>
                                            <p:fltVal val="0.9885"/>
                                          </p:val>
                                        </p:tav>
                                        <p:tav tm="88760">
                                          <p:val>
                                            <p:fltVal val="0.997"/>
                                          </p:val>
                                        </p:tav>
                                        <p:tav tm="89890">
                                          <p:val>
                                            <p:fltVal val="0.9997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7D06EC-463D-4FC7-B04F-7DEFEDF95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Summation- Example 2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56230D0-49C6-454E-9A69-6E88F2F687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2052" y="2451653"/>
            <a:ext cx="7195931" cy="2928730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39B173-0E14-4BFF-B255-B053F94B54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5487D-F89D-4406-B9CF-2FC522C0F0D5}" type="slidenum">
              <a:rPr lang="en-US" smtClean="0"/>
              <a:t>21</a:t>
            </a:fld>
            <a:endParaRPr lang="en-US"/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6" name="3D Model 5" descr="Himalayan Persian">
                <a:extLst>
                  <a:ext uri="{FF2B5EF4-FFF2-40B4-BE49-F238E27FC236}">
                    <a16:creationId xmlns:a16="http://schemas.microsoft.com/office/drawing/2014/main" id="{79FBBFBD-A265-4607-AE68-06B618A2E66C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0228714" y="5641405"/>
              <a:ext cx="984583" cy="996429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984583" cy="996429"/>
                    </a:xfrm>
                    <a:prstGeom prst="rect">
                      <a:avLst/>
                    </a:prstGeom>
                  </am3d:spPr>
                  <am3d:camera>
                    <am3d:pos x="0" y="0" z="7717970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752058" d="1000000"/>
                    <am3d:preTrans dx="37111" dy="-15011974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961083" ay="-696503" az="-198360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55540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6" name="3D Model 5" descr="Himalayan Persian">
                <a:extLst>
                  <a:ext uri="{FF2B5EF4-FFF2-40B4-BE49-F238E27FC236}">
                    <a16:creationId xmlns:a16="http://schemas.microsoft.com/office/drawing/2014/main" id="{79FBBFBD-A265-4607-AE68-06B618A2E66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228714" y="5641405"/>
                <a:ext cx="984583" cy="99642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35472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9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-0.0012"/>
                                          </p:val>
                                        </p:tav>
                                        <p:tav tm="2250">
                                          <p:val>
                                            <p:fltVal val="-0.0098"/>
                                          </p:val>
                                        </p:tav>
                                        <p:tav tm="3370">
                                          <p:val>
                                            <p:fltVal val="-0.033"/>
                                          </p:val>
                                        </p:tav>
                                        <p:tav tm="4490">
                                          <p:val>
                                            <p:fltVal val="-0.0789"/>
                                          </p:val>
                                        </p:tav>
                                        <p:tav tm="5620">
                                          <p:val>
                                            <p:fltVal val="-0.1548"/>
                                          </p:val>
                                        </p:tav>
                                        <p:tav tm="6740">
                                          <p:val>
                                            <p:fltVal val="-0.267"/>
                                          </p:val>
                                        </p:tav>
                                        <p:tav tm="7870">
                                          <p:val>
                                            <p:fltVal val="-0.4235"/>
                                          </p:val>
                                        </p:tav>
                                        <p:tav tm="8990">
                                          <p:val>
                                            <p:fltVal val="-0.6337"/>
                                          </p:val>
                                        </p:tav>
                                        <p:tav tm="10110">
                                          <p:val>
                                            <p:fltVal val="-0.9013"/>
                                          </p:val>
                                        </p:tav>
                                        <p:tav tm="11240">
                                          <p:val>
                                            <p:fltVal val="-1.2353"/>
                                          </p:val>
                                        </p:tav>
                                        <p:tav tm="12360">
                                          <p:val>
                                            <p:fltVal val="-1.647"/>
                                          </p:val>
                                        </p:tav>
                                        <p:tav tm="13480">
                                          <p:val>
                                            <p:fltVal val="-2.0869"/>
                                          </p:val>
                                        </p:tav>
                                        <p:tav tm="14610">
                                          <p:val>
                                            <p:fltVal val="-2.4538"/>
                                          </p:val>
                                        </p:tav>
                                        <p:tav tm="15730">
                                          <p:val>
                                            <p:fltVal val="-2.7534"/>
                                          </p:val>
                                        </p:tav>
                                        <p:tav tm="16850">
                                          <p:val>
                                            <p:fltVal val="-2.9876"/>
                                          </p:val>
                                        </p:tav>
                                        <p:tav tm="17980">
                                          <p:val>
                                            <p:fltVal val="-3.1669"/>
                                          </p:val>
                                        </p:tav>
                                        <p:tav tm="19100">
                                          <p:val>
                                            <p:fltVal val="-3.2996"/>
                                          </p:val>
                                        </p:tav>
                                        <p:tav tm="20220">
                                          <p:val>
                                            <p:fltVal val="-3.3906"/>
                                          </p:val>
                                        </p:tav>
                                        <p:tav tm="21350">
                                          <p:val>
                                            <p:fltVal val="-3.4488"/>
                                          </p:val>
                                        </p:tav>
                                        <p:tav tm="22470">
                                          <p:val>
                                            <p:fltVal val="-3.4815"/>
                                          </p:val>
                                        </p:tav>
                                        <p:tav tm="23600">
                                          <p:val>
                                            <p:fltVal val="-3.4961"/>
                                          </p:val>
                                        </p:tav>
                                        <p:tav tm="24720">
                                          <p:val>
                                            <p:fltVal val="-3.4998"/>
                                          </p:val>
                                        </p:tav>
                                        <p:tav tm="25840">
                                          <p:val>
                                            <p:fltVal val="-3.0301"/>
                                          </p:val>
                                        </p:tav>
                                        <p:tav tm="26970">
                                          <p:val>
                                            <p:fltVal val="-0.9661"/>
                                          </p:val>
                                        </p:tav>
                                        <p:tav tm="28090">
                                          <p:val>
                                            <p:fltVal val="2.1525"/>
                                          </p:val>
                                        </p:tav>
                                        <p:tav tm="29210">
                                          <p:val>
                                            <p:fltVal val="6.1215"/>
                                          </p:val>
                                        </p:tav>
                                        <p:tav tm="30340">
                                          <p:val>
                                            <p:fltVal val="10.8322"/>
                                          </p:val>
                                        </p:tav>
                                        <p:tav tm="31460">
                                          <p:val>
                                            <p:fltVal val="16.2132"/>
                                          </p:val>
                                        </p:tav>
                                        <p:tav tm="32580">
                                          <p:val>
                                            <p:fltVal val="22.2128"/>
                                          </p:val>
                                        </p:tav>
                                        <p:tav tm="33710">
                                          <p:val>
                                            <p:fltVal val="28.7297"/>
                                          </p:val>
                                        </p:tav>
                                        <p:tav tm="34830">
                                          <p:val>
                                            <p:fltVal val="35.8493"/>
                                          </p:val>
                                        </p:tav>
                                        <p:tav tm="35960">
                                          <p:val>
                                            <p:fltVal val="43.4888"/>
                                          </p:val>
                                        </p:tav>
                                        <p:tav tm="37080">
                                          <p:val>
                                            <p:fltVal val="51.6257"/>
                                          </p:val>
                                        </p:tav>
                                        <p:tav tm="38200">
                                          <p:val>
                                            <p:fltVal val="60.2402"/>
                                          </p:val>
                                        </p:tav>
                                        <p:tav tm="39330">
                                          <p:val>
                                            <p:fltVal val="69.3155"/>
                                          </p:val>
                                        </p:tav>
                                        <p:tav tm="40450">
                                          <p:val>
                                            <p:fltVal val="78.8364"/>
                                          </p:val>
                                        </p:tav>
                                        <p:tav tm="41570">
                                          <p:val>
                                            <p:fltVal val="88.6987"/>
                                          </p:val>
                                        </p:tav>
                                        <p:tav tm="42700">
                                          <p:val>
                                            <p:fltVal val="99.0679"/>
                                          </p:val>
                                        </p:tav>
                                        <p:tav tm="43820">
                                          <p:val>
                                            <p:fltVal val="109.8461"/>
                                          </p:val>
                                        </p:tav>
                                        <p:tav tm="44940">
                                          <p:val>
                                            <p:fltVal val="121.0232"/>
                                          </p:val>
                                        </p:tav>
                                        <p:tav tm="46070">
                                          <p:val>
                                            <p:fltVal val="132.5899"/>
                                          </p:val>
                                        </p:tav>
                                        <p:tav tm="47190">
                                          <p:val>
                                            <p:fltVal val="144.5376"/>
                                          </p:val>
                                        </p:tav>
                                        <p:tav tm="48310">
                                          <p:val>
                                            <p:fltVal val="156.85851"/>
                                          </p:val>
                                        </p:tav>
                                        <p:tav tm="49440">
                                          <p:val>
                                            <p:fltVal val="169.43021"/>
                                          </p:val>
                                        </p:tav>
                                        <p:tav tm="50560">
                                          <p:val>
                                            <p:fltVal val="182.34309"/>
                                          </p:val>
                                        </p:tav>
                                        <p:tav tm="51690">
                                          <p:val>
                                            <p:fltVal val="195.1411"/>
                                          </p:val>
                                        </p:tav>
                                        <p:tav tm="52810">
                                          <p:val>
                                            <p:fltVal val="207.6945"/>
                                          </p:val>
                                        </p:tav>
                                        <p:tav tm="53930">
                                          <p:val>
                                            <p:fltVal val="219.77251"/>
                                          </p:val>
                                        </p:tav>
                                        <p:tav tm="55060">
                                          <p:val>
                                            <p:fltVal val="231.4814"/>
                                          </p:val>
                                        </p:tav>
                                        <p:tav tm="56180">
                                          <p:val>
                                            <p:fltVal val="242.91341"/>
                                          </p:val>
                                        </p:tav>
                                        <p:tav tm="57300">
                                          <p:val>
                                            <p:fltVal val="253.8558"/>
                                          </p:val>
                                        </p:tav>
                                        <p:tav tm="58430">
                                          <p:val>
                                            <p:fltVal val="264.40329"/>
                                          </p:val>
                                        </p:tav>
                                        <p:tav tm="59550">
                                          <p:val>
                                            <p:fltVal val="274.63501"/>
                                          </p:val>
                                        </p:tav>
                                        <p:tav tm="60670">
                                          <p:val>
                                            <p:fltVal val="284.35721"/>
                                          </p:val>
                                        </p:tav>
                                        <p:tav tm="61800">
                                          <p:val>
                                            <p:fltVal val="293.6507"/>
                                          </p:val>
                                        </p:tav>
                                        <p:tav tm="62920">
                                          <p:val>
                                            <p:fltVal val="302.57959"/>
                                          </p:val>
                                        </p:tav>
                                        <p:tav tm="64040">
                                          <p:val>
                                            <p:fltVal val="310.96921"/>
                                          </p:val>
                                        </p:tav>
                                        <p:tav tm="65170">
                                          <p:val>
                                            <p:fltVal val="318.88379"/>
                                          </p:val>
                                        </p:tav>
                                        <p:tav tm="66290">
                                          <p:val>
                                            <p:fltVal val="326.36801"/>
                                          </p:val>
                                        </p:tav>
                                        <p:tav tm="67420">
                                          <p:val>
                                            <p:fltVal val="333.26511"/>
                                          </p:val>
                                        </p:tav>
                                        <p:tav tm="68540">
                                          <p:val>
                                            <p:fltVal val="339.6712"/>
                                          </p:val>
                                        </p:tav>
                                        <p:tav tm="69660">
                                          <p:val>
                                            <p:fltVal val="345.43851"/>
                                          </p:val>
                                        </p:tav>
                                        <p:tav tm="70790">
                                          <p:val>
                                            <p:fltVal val="350.58469"/>
                                          </p:val>
                                        </p:tav>
                                        <p:tav tm="71910">
                                          <p:val>
                                            <p:fltVal val="355.09189"/>
                                          </p:val>
                                        </p:tav>
                                        <p:tav tm="73030">
                                          <p:val>
                                            <p:fltVal val="358.80179"/>
                                          </p:val>
                                        </p:tav>
                                        <p:tav tm="74160">
                                          <p:val>
                                            <p:fltVal val="361.63531"/>
                                          </p:val>
                                        </p:tav>
                                        <p:tav tm="75280">
                                          <p:val>
                                            <p:fltVal val="363.345"/>
                                          </p:val>
                                        </p:tav>
                                        <p:tav tm="76400">
                                          <p:val>
                                            <p:fltVal val="363.4978"/>
                                          </p:val>
                                        </p:tav>
                                        <p:tav tm="77530">
                                          <p:val>
                                            <p:fltVal val="363.47061"/>
                                          </p:val>
                                        </p:tav>
                                        <p:tav tm="78650">
                                          <p:val>
                                            <p:fltVal val="363.38339"/>
                                          </p:val>
                                        </p:tav>
                                        <p:tav tm="79780">
                                          <p:val>
                                            <p:fltVal val="363.20349"/>
                                          </p:val>
                                        </p:tav>
                                        <p:tav tm="80900">
                                          <p:val>
                                            <p:fltVal val="362.8963"/>
                                          </p:val>
                                        </p:tav>
                                        <p:tav tm="82020">
                                          <p:val>
                                            <p:fltVal val="362.4227"/>
                                          </p:val>
                                        </p:tav>
                                        <p:tav tm="83150">
                                          <p:val>
                                            <p:fltVal val="361.7569"/>
                                          </p:val>
                                        </p:tav>
                                        <p:tav tm="84270">
                                          <p:val>
                                            <p:fltVal val="361.0874"/>
                                          </p:val>
                                        </p:tav>
                                        <p:tav tm="85390">
                                          <p:val>
                                            <p:fltVal val="360.6105"/>
                                          </p:val>
                                        </p:tav>
                                        <p:tav tm="86520">
                                          <p:val>
                                            <p:fltVal val="360.30069"/>
                                          </p:val>
                                        </p:tav>
                                        <p:tav tm="87640">
                                          <p:val>
                                            <p:fltVal val="360.1188"/>
                                          </p:val>
                                        </p:tav>
                                        <p:tav tm="88760">
                                          <p:val>
                                            <p:fltVal val="360.03021"/>
                                          </p:val>
                                        </p:tav>
                                        <p:tav tm="89890">
                                          <p:val>
                                            <p:fltVal val="360.00229"/>
                                          </p:val>
                                        </p:tav>
                                        <p:tav tm="91010">
                                          <p:val>
                                            <p:fltVal val="360"/>
                                          </p:val>
                                        </p:tav>
                                        <p:tav tm="92130">
                                          <p:val>
                                            <p:fltVal val="360"/>
                                          </p:val>
                                        </p:tav>
                                        <p:tav tm="93260">
                                          <p:val>
                                            <p:fltVal val="360"/>
                                          </p:val>
                                        </p:tav>
                                        <p:tav tm="94380">
                                          <p:val>
                                            <p:fltVal val="360"/>
                                          </p:val>
                                        </p:tav>
                                        <p:tav tm="95510">
                                          <p:val>
                                            <p:fltVal val="360"/>
                                          </p:val>
                                        </p:tav>
                                        <p:tav tm="96630">
                                          <p:val>
                                            <p:fltVal val="360"/>
                                          </p:val>
                                        </p:tav>
                                        <p:tav tm="97750">
                                          <p:val>
                                            <p:fltVal val="360"/>
                                          </p:val>
                                        </p:tav>
                                        <p:tav tm="9888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sum">
                                        <p:cTn id="7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3d.object.translation.y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0"/>
                                          </p:val>
                                        </p:tav>
                                        <p:tav tm="2250">
                                          <p:val>
                                            <p:fltVal val="-10E-5"/>
                                          </p:val>
                                        </p:tav>
                                        <p:tav tm="3370">
                                          <p:val>
                                            <p:fltVal val="-0.0004"/>
                                          </p:val>
                                        </p:tav>
                                        <p:tav tm="4490">
                                          <p:val>
                                            <p:fltVal val="-0.0011"/>
                                          </p:val>
                                        </p:tav>
                                        <p:tav tm="5620">
                                          <p:val>
                                            <p:fltVal val="-0.0021"/>
                                          </p:val>
                                        </p:tav>
                                        <p:tav tm="6740">
                                          <p:val>
                                            <p:fltVal val="-0.0037"/>
                                          </p:val>
                                        </p:tav>
                                        <p:tav tm="7870">
                                          <p:val>
                                            <p:fltVal val="-0.0059"/>
                                          </p:val>
                                        </p:tav>
                                        <p:tav tm="8990">
                                          <p:val>
                                            <p:fltVal val="-0.0088"/>
                                          </p:val>
                                        </p:tav>
                                        <p:tav tm="10110">
                                          <p:val>
                                            <p:fltVal val="-0.0125"/>
                                          </p:val>
                                        </p:tav>
                                        <p:tav tm="11240">
                                          <p:val>
                                            <p:fltVal val="-0.0162"/>
                                          </p:val>
                                        </p:tav>
                                        <p:tav tm="12360">
                                          <p:val>
                                            <p:fltVal val="-0.0191"/>
                                          </p:val>
                                        </p:tav>
                                        <p:tav tm="13480">
                                          <p:val>
                                            <p:fltVal val="-0.0213"/>
                                          </p:val>
                                        </p:tav>
                                        <p:tav tm="14610">
                                          <p:val>
                                            <p:fltVal val="-0.0228"/>
                                          </p:val>
                                        </p:tav>
                                        <p:tav tm="15730">
                                          <p:val>
                                            <p:fltVal val="-0.0239"/>
                                          </p:val>
                                        </p:tav>
                                        <p:tav tm="16850">
                                          <p:val>
                                            <p:fltVal val="-0.0245"/>
                                          </p:val>
                                        </p:tav>
                                        <p:tav tm="17980">
                                          <p:val>
                                            <p:fltVal val="-0.0248"/>
                                          </p:val>
                                        </p:tav>
                                        <p:tav tm="19100">
                                          <p:val>
                                            <p:fltVal val="-0.0249"/>
                                          </p:val>
                                        </p:tav>
                                        <p:tav tm="20220">
                                          <p:val>
                                            <p:fltVal val="-0.0249"/>
                                          </p:val>
                                        </p:tav>
                                        <p:tav tm="21350">
                                          <p:val>
                                            <p:fltVal val="-0.0248"/>
                                          </p:val>
                                        </p:tav>
                                        <p:tav tm="22470">
                                          <p:val>
                                            <p:fltVal val="-0.0241"/>
                                          </p:val>
                                        </p:tav>
                                        <p:tav tm="23600">
                                          <p:val>
                                            <p:fltVal val="-0.022"/>
                                          </p:val>
                                        </p:tav>
                                        <p:tav tm="24720">
                                          <p:val>
                                            <p:fltVal val="-0.0179"/>
                                          </p:val>
                                        </p:tav>
                                        <p:tav tm="25840">
                                          <p:val>
                                            <p:fltVal val="-0.0113"/>
                                          </p:val>
                                        </p:tav>
                                        <p:tav tm="26970">
                                          <p:val>
                                            <p:fltVal val="-0.0013"/>
                                          </p:val>
                                        </p:tav>
                                        <p:tav tm="28090">
                                          <p:val>
                                            <p:fltVal val="0.0124"/>
                                          </p:val>
                                        </p:tav>
                                        <p:tav tm="29210">
                                          <p:val>
                                            <p:fltVal val="0.0309"/>
                                          </p:val>
                                        </p:tav>
                                        <p:tav tm="30340">
                                          <p:val>
                                            <p:fltVal val="0.0546"/>
                                          </p:val>
                                        </p:tav>
                                        <p:tav tm="31460">
                                          <p:val>
                                            <p:fltVal val="0.0842"/>
                                          </p:val>
                                        </p:tav>
                                        <p:tav tm="32580">
                                          <p:val>
                                            <p:fltVal val="0.1204"/>
                                          </p:val>
                                        </p:tav>
                                        <p:tav tm="33710">
                                          <p:val>
                                            <p:fltVal val="0.1634"/>
                                          </p:val>
                                        </p:tav>
                                        <p:tav tm="34830">
                                          <p:val>
                                            <p:fltVal val="0.2145"/>
                                          </p:val>
                                        </p:tav>
                                        <p:tav tm="35960">
                                          <p:val>
                                            <p:fltVal val="0.2711"/>
                                          </p:val>
                                        </p:tav>
                                        <p:tav tm="37080">
                                          <p:val>
                                            <p:fltVal val="0.3207"/>
                                          </p:val>
                                        </p:tav>
                                        <p:tav tm="38200">
                                          <p:val>
                                            <p:fltVal val="0.3625"/>
                                          </p:val>
                                        </p:tav>
                                        <p:tav tm="39330">
                                          <p:val>
                                            <p:fltVal val="0.3973"/>
                                          </p:val>
                                        </p:tav>
                                        <p:tav tm="40450">
                                          <p:val>
                                            <p:fltVal val="0.4256"/>
                                          </p:val>
                                        </p:tav>
                                        <p:tav tm="41570">
                                          <p:val>
                                            <p:fltVal val="0.448"/>
                                          </p:val>
                                        </p:tav>
                                        <p:tav tm="42700">
                                          <p:val>
                                            <p:fltVal val="0.4655"/>
                                          </p:val>
                                        </p:tav>
                                        <p:tav tm="43820">
                                          <p:val>
                                            <p:fltVal val="0.4786"/>
                                          </p:val>
                                        </p:tav>
                                        <p:tav tm="44940">
                                          <p:val>
                                            <p:fltVal val="0.4878"/>
                                          </p:val>
                                        </p:tav>
                                        <p:tav tm="46070">
                                          <p:val>
                                            <p:fltVal val="0.4939"/>
                                          </p:val>
                                        </p:tav>
                                        <p:tav tm="47190">
                                          <p:val>
                                            <p:fltVal val="0.4975"/>
                                          </p:val>
                                        </p:tav>
                                        <p:tav tm="48310">
                                          <p:val>
                                            <p:fltVal val="0.4993"/>
                                          </p:val>
                                        </p:tav>
                                        <p:tav tm="49440">
                                          <p:val>
                                            <p:fltVal val="0.4999"/>
                                          </p:val>
                                        </p:tav>
                                        <p:tav tm="50560">
                                          <p:val>
                                            <p:fltVal val="0.4999"/>
                                          </p:val>
                                        </p:tav>
                                        <p:tav tm="51690">
                                          <p:val>
                                            <p:fltVal val="0.4998"/>
                                          </p:val>
                                        </p:tav>
                                        <p:tav tm="52810">
                                          <p:val>
                                            <p:fltVal val="0.4988"/>
                                          </p:val>
                                        </p:tav>
                                        <p:tav tm="53930">
                                          <p:val>
                                            <p:fltVal val="0.4965"/>
                                          </p:val>
                                        </p:tav>
                                        <p:tav tm="55060">
                                          <p:val>
                                            <p:fltVal val="0.4921"/>
                                          </p:val>
                                        </p:tav>
                                        <p:tav tm="56180">
                                          <p:val>
                                            <p:fltVal val="0.485"/>
                                          </p:val>
                                        </p:tav>
                                        <p:tav tm="57300">
                                          <p:val>
                                            <p:fltVal val="0.4746"/>
                                          </p:val>
                                        </p:tav>
                                        <p:tav tm="58430">
                                          <p:val>
                                            <p:fltVal val="0.4603"/>
                                          </p:val>
                                        </p:tav>
                                        <p:tav tm="59550">
                                          <p:val>
                                            <p:fltVal val="0.4411"/>
                                          </p:val>
                                        </p:tav>
                                        <p:tav tm="60670">
                                          <p:val>
                                            <p:fltVal val="0.4169"/>
                                          </p:val>
                                        </p:tav>
                                        <p:tav tm="61800">
                                          <p:val>
                                            <p:fltVal val="0.3868"/>
                                          </p:val>
                                        </p:tav>
                                        <p:tav tm="62920">
                                          <p:val>
                                            <p:fltVal val="0.3499"/>
                                          </p:val>
                                        </p:tav>
                                        <p:tav tm="64040">
                                          <p:val>
                                            <p:fltVal val="0.306"/>
                                          </p:val>
                                        </p:tav>
                                        <p:tav tm="65170">
                                          <p:val>
                                            <p:fltVal val="0.2544"/>
                                          </p:val>
                                        </p:tav>
                                        <p:tav tm="66290">
                                          <p:val>
                                            <p:fltVal val="0.1981"/>
                                          </p:val>
                                        </p:tav>
                                        <p:tav tm="67420">
                                          <p:val>
                                            <p:fltVal val="0.1498"/>
                                          </p:val>
                                        </p:tav>
                                        <p:tav tm="68540">
                                          <p:val>
                                            <p:fltVal val="0.1087"/>
                                          </p:val>
                                        </p:tav>
                                        <p:tav tm="69660">
                                          <p:val>
                                            <p:fltVal val="0.0748"/>
                                          </p:val>
                                        </p:tav>
                                        <p:tav tm="70790">
                                          <p:val>
                                            <p:fltVal val="0.0473"/>
                                          </p:val>
                                        </p:tav>
                                        <p:tav tm="71910">
                                          <p:val>
                                            <p:fltVal val="0.0251"/>
                                          </p:val>
                                        </p:tav>
                                        <p:tav tm="73030">
                                          <p:val>
                                            <p:fltVal val="0.0082"/>
                                          </p:val>
                                        </p:tav>
                                        <p:tav tm="74160">
                                          <p:val>
                                            <p:fltVal val="-0.0044"/>
                                          </p:val>
                                        </p:tav>
                                        <p:tav tm="75280">
                                          <p:val>
                                            <p:fltVal val="-0.0134"/>
                                          </p:val>
                                        </p:tav>
                                        <p:tav tm="76400">
                                          <p:val>
                                            <p:fltVal val="-0.0192"/>
                                          </p:val>
                                        </p:tav>
                                        <p:tav tm="77530">
                                          <p:val>
                                            <p:fltVal val="-0.0227"/>
                                          </p:val>
                                        </p:tav>
                                        <p:tav tm="78650">
                                          <p:val>
                                            <p:fltVal val="-0.0244"/>
                                          </p:val>
                                        </p:tav>
                                        <p:tav tm="79780">
                                          <p:val>
                                            <p:fltVal val="-0.0249"/>
                                          </p:val>
                                        </p:tav>
                                        <p:tav tm="80900">
                                          <p:val>
                                            <p:fltVal val="-0.0249"/>
                                          </p:val>
                                        </p:tav>
                                        <p:tav tm="82020">
                                          <p:val>
                                            <p:fltVal val="-0.0244"/>
                                          </p:val>
                                        </p:tav>
                                        <p:tav tm="83150">
                                          <p:val>
                                            <p:fltVal val="-0.0219"/>
                                          </p:val>
                                        </p:tav>
                                        <p:tav tm="84270">
                                          <p:val>
                                            <p:fltVal val="-0.0156"/>
                                          </p:val>
                                        </p:tav>
                                        <p:tav tm="85390">
                                          <p:val>
                                            <p:fltVal val="-0.0039"/>
                                          </p:val>
                                        </p:tav>
                                        <p:tav tm="86520">
                                          <p:val>
                                            <p:fltVal val="0.0104"/>
                                          </p:val>
                                        </p:tav>
                                        <p:tav tm="87640">
                                          <p:val>
                                            <p:fltVal val="0.0192"/>
                                          </p:val>
                                        </p:tav>
                                        <p:tav tm="88760">
                                          <p:val>
                                            <p:fltVal val="0.0235"/>
                                          </p:val>
                                        </p:tav>
                                        <p:tav tm="89890">
                                          <p:val>
                                            <p:fltVal val="0.0248"/>
                                          </p:val>
                                        </p:tav>
                                        <p:tav tm="91010">
                                          <p:val>
                                            <p:fltVal val="0.0249"/>
                                          </p:val>
                                        </p:tav>
                                        <p:tav tm="92130">
                                          <p:val>
                                            <p:fltVal val="0.0247"/>
                                          </p:val>
                                        </p:tav>
                                        <p:tav tm="93260">
                                          <p:val>
                                            <p:fltVal val="0.0234"/>
                                          </p:val>
                                        </p:tav>
                                        <p:tav tm="94380">
                                          <p:val>
                                            <p:fltVal val="0.0202"/>
                                          </p:val>
                                        </p:tav>
                                        <p:tav tm="95510">
                                          <p:val>
                                            <p:fltVal val="0.0143"/>
                                          </p:val>
                                        </p:tav>
                                        <p:tav tm="96630">
                                          <p:val>
                                            <p:fltVal val="0.0071"/>
                                          </p:val>
                                        </p:tav>
                                        <p:tav tm="97750">
                                          <p:val>
                                            <p:fltVal val="0.0027"/>
                                          </p:val>
                                        </p:tav>
                                        <p:tav tm="98880">
                                          <p:val>
                                            <p:fltVal val="0.0007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9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0.9999"/>
                                          </p:val>
                                        </p:tav>
                                        <p:tav tm="2250">
                                          <p:val>
                                            <p:fltVal val="0.9994"/>
                                          </p:val>
                                        </p:tav>
                                        <p:tav tm="3370">
                                          <p:val>
                                            <p:fltVal val="0.9981"/>
                                          </p:val>
                                        </p:tav>
                                        <p:tav tm="4490">
                                          <p:val>
                                            <p:fltVal val="0.9955"/>
                                          </p:val>
                                        </p:tav>
                                        <p:tav tm="5620">
                                          <p:val>
                                            <p:fltVal val="0.9913"/>
                                          </p:val>
                                        </p:tav>
                                        <p:tav tm="6740">
                                          <p:val>
                                            <p:fltVal val="0.985"/>
                                          </p:val>
                                        </p:tav>
                                        <p:tav tm="7870">
                                          <p:val>
                                            <p:fltVal val="0.9763"/>
                                          </p:val>
                                        </p:tav>
                                        <p:tav tm="8990">
                                          <p:val>
                                            <p:fltVal val="0.9646"/>
                                          </p:val>
                                        </p:tav>
                                        <p:tav tm="10110">
                                          <p:val>
                                            <p:fltVal val="0.9497"/>
                                          </p:val>
                                        </p:tav>
                                        <p:tav tm="11240">
                                          <p:val>
                                            <p:fltVal val="0.9348"/>
                                          </p:val>
                                        </p:tav>
                                        <p:tav tm="12360">
                                          <p:val>
                                            <p:fltVal val="0.9232"/>
                                          </p:val>
                                        </p:tav>
                                        <p:tav tm="13480">
                                          <p:val>
                                            <p:fltVal val="0.9146"/>
                                          </p:val>
                                        </p:tav>
                                        <p:tav tm="14610">
                                          <p:val>
                                            <p:fltVal val="0.9084"/>
                                          </p:val>
                                        </p:tav>
                                        <p:tav tm="15730">
                                          <p:val>
                                            <p:fltVal val="0.9042"/>
                                          </p:val>
                                        </p:tav>
                                        <p:tav tm="16850">
                                          <p:val>
                                            <p:fltVal val="0.9017"/>
                                          </p:val>
                                        </p:tav>
                                        <p:tav tm="17980">
                                          <p:val>
                                            <p:fltVal val="0.9005"/>
                                          </p:val>
                                        </p:tav>
                                        <p:tav tm="19100">
                                          <p:val>
                                            <p:fltVal val="0.9"/>
                                          </p:val>
                                        </p:tav>
                                        <p:tav tm="20220">
                                          <p:val>
                                            <p:fltVal val="0.8999"/>
                                          </p:val>
                                        </p:tav>
                                        <p:tav tm="21350">
                                          <p:val>
                                            <p:fltVal val="0.9006"/>
                                          </p:val>
                                        </p:tav>
                                        <p:tav tm="22470">
                                          <p:val>
                                            <p:fltVal val="0.9046"/>
                                          </p:val>
                                        </p:tav>
                                        <p:tav tm="23600">
                                          <p:val>
                                            <p:fltVal val="0.9153"/>
                                          </p:val>
                                        </p:tav>
                                        <p:tav tm="24720">
                                          <p:val>
                                            <p:fltVal val="0.9362"/>
                                          </p:val>
                                        </p:tav>
                                        <p:tav tm="25840">
                                          <p:val>
                                            <p:fltVal val="0.9659"/>
                                          </p:val>
                                        </p:tav>
                                        <p:tav tm="26970">
                                          <p:val>
                                            <p:fltVal val="0.9858"/>
                                          </p:val>
                                        </p:tav>
                                        <p:tav tm="28090">
                                          <p:val>
                                            <p:fltVal val="0.9959"/>
                                          </p:val>
                                        </p:tav>
                                        <p:tav tm="29210">
                                          <p:val>
                                            <p:fltVal val="0.9995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0.9998"/>
                                          </p:val>
                                        </p:tav>
                                        <p:tav tm="68540">
                                          <p:val>
                                            <p:fltVal val="0.9987"/>
                                          </p:val>
                                        </p:tav>
                                        <p:tav tm="69660">
                                          <p:val>
                                            <p:fltVal val="0.9955"/>
                                          </p:val>
                                        </p:tav>
                                        <p:tav tm="70790">
                                          <p:val>
                                            <p:fltVal val="0.9888"/>
                                          </p:val>
                                        </p:tav>
                                        <p:tav tm="71910">
                                          <p:val>
                                            <p:fltVal val="0.9775"/>
                                          </p:val>
                                        </p:tav>
                                        <p:tav tm="73030">
                                          <p:val>
                                            <p:fltVal val="0.9605"/>
                                          </p:val>
                                        </p:tav>
                                        <p:tav tm="74160">
                                          <p:val>
                                            <p:fltVal val="0.9385"/>
                                          </p:val>
                                        </p:tav>
                                        <p:tav tm="75280">
                                          <p:val>
                                            <p:fltVal val="0.9217"/>
                                          </p:val>
                                        </p:tav>
                                        <p:tav tm="76400">
                                          <p:val>
                                            <p:fltVal val="0.9107"/>
                                          </p:val>
                                        </p:tav>
                                        <p:tav tm="77530">
                                          <p:val>
                                            <p:fltVal val="0.9042"/>
                                          </p:val>
                                        </p:tav>
                                        <p:tav tm="78650">
                                          <p:val>
                                            <p:fltVal val="0.901"/>
                                          </p:val>
                                        </p:tav>
                                        <p:tav tm="79780">
                                          <p:val>
                                            <p:fltVal val="0.9"/>
                                          </p:val>
                                        </p:tav>
                                        <p:tav tm="80900">
                                          <p:val>
                                            <p:fltVal val="0.9"/>
                                          </p:val>
                                        </p:tav>
                                        <p:tav tm="82020">
                                          <p:val>
                                            <p:fltVal val="0.901"/>
                                          </p:val>
                                        </p:tav>
                                        <p:tav tm="83150">
                                          <p:val>
                                            <p:fltVal val="0.9061"/>
                                          </p:val>
                                        </p:tav>
                                        <p:tav tm="84270">
                                          <p:val>
                                            <p:fltVal val="0.9186"/>
                                          </p:val>
                                        </p:tav>
                                        <p:tav tm="85390">
                                          <p:val>
                                            <p:fltVal val="0.942"/>
                                          </p:val>
                                        </p:tav>
                                        <p:tav tm="86520">
                                          <p:val>
                                            <p:fltVal val="0.9709"/>
                                          </p:val>
                                        </p:tav>
                                        <p:tav tm="87640">
                                          <p:val>
                                            <p:fltVal val="0.9885"/>
                                          </p:val>
                                        </p:tav>
                                        <p:tav tm="88760">
                                          <p:val>
                                            <p:fltVal val="0.997"/>
                                          </p:val>
                                        </p:tav>
                                        <p:tav tm="89890">
                                          <p:val>
                                            <p:fltVal val="0.9997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B15561-9B7F-4069-A172-3069BEF935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Summation- Example 3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4737185-2982-4E52-88CE-73C65735BA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9530" y="2014330"/>
            <a:ext cx="6692348" cy="3286539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1D00FB-2116-4AB4-86CC-F06DE6D1A4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5487D-F89D-4406-B9CF-2FC522C0F0D5}" type="slidenum">
              <a:rPr lang="en-US" smtClean="0"/>
              <a:t>22</a:t>
            </a:fld>
            <a:endParaRPr lang="en-US"/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6" name="3D Model 5" descr="Himalayan Persian">
                <a:extLst>
                  <a:ext uri="{FF2B5EF4-FFF2-40B4-BE49-F238E27FC236}">
                    <a16:creationId xmlns:a16="http://schemas.microsoft.com/office/drawing/2014/main" id="{4E5F5B2E-D508-4AA6-A76A-8FA59539B84F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0228714" y="5641405"/>
              <a:ext cx="984583" cy="996429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984583" cy="996429"/>
                    </a:xfrm>
                    <a:prstGeom prst="rect">
                      <a:avLst/>
                    </a:prstGeom>
                  </am3d:spPr>
                  <am3d:camera>
                    <am3d:pos x="0" y="0" z="7717970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752058" d="1000000"/>
                    <am3d:preTrans dx="37111" dy="-15011974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961083" ay="-696503" az="-198360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55540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6" name="3D Model 5" descr="Himalayan Persian">
                <a:extLst>
                  <a:ext uri="{FF2B5EF4-FFF2-40B4-BE49-F238E27FC236}">
                    <a16:creationId xmlns:a16="http://schemas.microsoft.com/office/drawing/2014/main" id="{4E5F5B2E-D508-4AA6-A76A-8FA59539B84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228714" y="5641405"/>
                <a:ext cx="984583" cy="99642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9601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9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-0.0012"/>
                                          </p:val>
                                        </p:tav>
                                        <p:tav tm="2250">
                                          <p:val>
                                            <p:fltVal val="-0.0098"/>
                                          </p:val>
                                        </p:tav>
                                        <p:tav tm="3370">
                                          <p:val>
                                            <p:fltVal val="-0.033"/>
                                          </p:val>
                                        </p:tav>
                                        <p:tav tm="4490">
                                          <p:val>
                                            <p:fltVal val="-0.0789"/>
                                          </p:val>
                                        </p:tav>
                                        <p:tav tm="5620">
                                          <p:val>
                                            <p:fltVal val="-0.1548"/>
                                          </p:val>
                                        </p:tav>
                                        <p:tav tm="6740">
                                          <p:val>
                                            <p:fltVal val="-0.267"/>
                                          </p:val>
                                        </p:tav>
                                        <p:tav tm="7870">
                                          <p:val>
                                            <p:fltVal val="-0.4235"/>
                                          </p:val>
                                        </p:tav>
                                        <p:tav tm="8990">
                                          <p:val>
                                            <p:fltVal val="-0.6337"/>
                                          </p:val>
                                        </p:tav>
                                        <p:tav tm="10110">
                                          <p:val>
                                            <p:fltVal val="-0.9013"/>
                                          </p:val>
                                        </p:tav>
                                        <p:tav tm="11240">
                                          <p:val>
                                            <p:fltVal val="-1.2353"/>
                                          </p:val>
                                        </p:tav>
                                        <p:tav tm="12360">
                                          <p:val>
                                            <p:fltVal val="-1.647"/>
                                          </p:val>
                                        </p:tav>
                                        <p:tav tm="13480">
                                          <p:val>
                                            <p:fltVal val="-2.0869"/>
                                          </p:val>
                                        </p:tav>
                                        <p:tav tm="14610">
                                          <p:val>
                                            <p:fltVal val="-2.4538"/>
                                          </p:val>
                                        </p:tav>
                                        <p:tav tm="15730">
                                          <p:val>
                                            <p:fltVal val="-2.7534"/>
                                          </p:val>
                                        </p:tav>
                                        <p:tav tm="16850">
                                          <p:val>
                                            <p:fltVal val="-2.9876"/>
                                          </p:val>
                                        </p:tav>
                                        <p:tav tm="17980">
                                          <p:val>
                                            <p:fltVal val="-3.1669"/>
                                          </p:val>
                                        </p:tav>
                                        <p:tav tm="19100">
                                          <p:val>
                                            <p:fltVal val="-3.2996"/>
                                          </p:val>
                                        </p:tav>
                                        <p:tav tm="20220">
                                          <p:val>
                                            <p:fltVal val="-3.3906"/>
                                          </p:val>
                                        </p:tav>
                                        <p:tav tm="21350">
                                          <p:val>
                                            <p:fltVal val="-3.4488"/>
                                          </p:val>
                                        </p:tav>
                                        <p:tav tm="22470">
                                          <p:val>
                                            <p:fltVal val="-3.4815"/>
                                          </p:val>
                                        </p:tav>
                                        <p:tav tm="23600">
                                          <p:val>
                                            <p:fltVal val="-3.4961"/>
                                          </p:val>
                                        </p:tav>
                                        <p:tav tm="24720">
                                          <p:val>
                                            <p:fltVal val="-3.4998"/>
                                          </p:val>
                                        </p:tav>
                                        <p:tav tm="25840">
                                          <p:val>
                                            <p:fltVal val="-3.0301"/>
                                          </p:val>
                                        </p:tav>
                                        <p:tav tm="26970">
                                          <p:val>
                                            <p:fltVal val="-0.9661"/>
                                          </p:val>
                                        </p:tav>
                                        <p:tav tm="28090">
                                          <p:val>
                                            <p:fltVal val="2.1525"/>
                                          </p:val>
                                        </p:tav>
                                        <p:tav tm="29210">
                                          <p:val>
                                            <p:fltVal val="6.1215"/>
                                          </p:val>
                                        </p:tav>
                                        <p:tav tm="30340">
                                          <p:val>
                                            <p:fltVal val="10.8322"/>
                                          </p:val>
                                        </p:tav>
                                        <p:tav tm="31460">
                                          <p:val>
                                            <p:fltVal val="16.2132"/>
                                          </p:val>
                                        </p:tav>
                                        <p:tav tm="32580">
                                          <p:val>
                                            <p:fltVal val="22.2128"/>
                                          </p:val>
                                        </p:tav>
                                        <p:tav tm="33710">
                                          <p:val>
                                            <p:fltVal val="28.7297"/>
                                          </p:val>
                                        </p:tav>
                                        <p:tav tm="34830">
                                          <p:val>
                                            <p:fltVal val="35.8493"/>
                                          </p:val>
                                        </p:tav>
                                        <p:tav tm="35960">
                                          <p:val>
                                            <p:fltVal val="43.4888"/>
                                          </p:val>
                                        </p:tav>
                                        <p:tav tm="37080">
                                          <p:val>
                                            <p:fltVal val="51.6257"/>
                                          </p:val>
                                        </p:tav>
                                        <p:tav tm="38200">
                                          <p:val>
                                            <p:fltVal val="60.2402"/>
                                          </p:val>
                                        </p:tav>
                                        <p:tav tm="39330">
                                          <p:val>
                                            <p:fltVal val="69.3155"/>
                                          </p:val>
                                        </p:tav>
                                        <p:tav tm="40450">
                                          <p:val>
                                            <p:fltVal val="78.8364"/>
                                          </p:val>
                                        </p:tav>
                                        <p:tav tm="41570">
                                          <p:val>
                                            <p:fltVal val="88.6987"/>
                                          </p:val>
                                        </p:tav>
                                        <p:tav tm="42700">
                                          <p:val>
                                            <p:fltVal val="99.0679"/>
                                          </p:val>
                                        </p:tav>
                                        <p:tav tm="43820">
                                          <p:val>
                                            <p:fltVal val="109.8461"/>
                                          </p:val>
                                        </p:tav>
                                        <p:tav tm="44940">
                                          <p:val>
                                            <p:fltVal val="121.0232"/>
                                          </p:val>
                                        </p:tav>
                                        <p:tav tm="46070">
                                          <p:val>
                                            <p:fltVal val="132.5899"/>
                                          </p:val>
                                        </p:tav>
                                        <p:tav tm="47190">
                                          <p:val>
                                            <p:fltVal val="144.5376"/>
                                          </p:val>
                                        </p:tav>
                                        <p:tav tm="48310">
                                          <p:val>
                                            <p:fltVal val="156.85851"/>
                                          </p:val>
                                        </p:tav>
                                        <p:tav tm="49440">
                                          <p:val>
                                            <p:fltVal val="169.43021"/>
                                          </p:val>
                                        </p:tav>
                                        <p:tav tm="50560">
                                          <p:val>
                                            <p:fltVal val="182.34309"/>
                                          </p:val>
                                        </p:tav>
                                        <p:tav tm="51690">
                                          <p:val>
                                            <p:fltVal val="195.1411"/>
                                          </p:val>
                                        </p:tav>
                                        <p:tav tm="52810">
                                          <p:val>
                                            <p:fltVal val="207.6945"/>
                                          </p:val>
                                        </p:tav>
                                        <p:tav tm="53930">
                                          <p:val>
                                            <p:fltVal val="219.77251"/>
                                          </p:val>
                                        </p:tav>
                                        <p:tav tm="55060">
                                          <p:val>
                                            <p:fltVal val="231.4814"/>
                                          </p:val>
                                        </p:tav>
                                        <p:tav tm="56180">
                                          <p:val>
                                            <p:fltVal val="242.91341"/>
                                          </p:val>
                                        </p:tav>
                                        <p:tav tm="57300">
                                          <p:val>
                                            <p:fltVal val="253.8558"/>
                                          </p:val>
                                        </p:tav>
                                        <p:tav tm="58430">
                                          <p:val>
                                            <p:fltVal val="264.40329"/>
                                          </p:val>
                                        </p:tav>
                                        <p:tav tm="59550">
                                          <p:val>
                                            <p:fltVal val="274.63501"/>
                                          </p:val>
                                        </p:tav>
                                        <p:tav tm="60670">
                                          <p:val>
                                            <p:fltVal val="284.35721"/>
                                          </p:val>
                                        </p:tav>
                                        <p:tav tm="61800">
                                          <p:val>
                                            <p:fltVal val="293.6507"/>
                                          </p:val>
                                        </p:tav>
                                        <p:tav tm="62920">
                                          <p:val>
                                            <p:fltVal val="302.57959"/>
                                          </p:val>
                                        </p:tav>
                                        <p:tav tm="64040">
                                          <p:val>
                                            <p:fltVal val="310.96921"/>
                                          </p:val>
                                        </p:tav>
                                        <p:tav tm="65170">
                                          <p:val>
                                            <p:fltVal val="318.88379"/>
                                          </p:val>
                                        </p:tav>
                                        <p:tav tm="66290">
                                          <p:val>
                                            <p:fltVal val="326.36801"/>
                                          </p:val>
                                        </p:tav>
                                        <p:tav tm="67420">
                                          <p:val>
                                            <p:fltVal val="333.26511"/>
                                          </p:val>
                                        </p:tav>
                                        <p:tav tm="68540">
                                          <p:val>
                                            <p:fltVal val="339.6712"/>
                                          </p:val>
                                        </p:tav>
                                        <p:tav tm="69660">
                                          <p:val>
                                            <p:fltVal val="345.43851"/>
                                          </p:val>
                                        </p:tav>
                                        <p:tav tm="70790">
                                          <p:val>
                                            <p:fltVal val="350.58469"/>
                                          </p:val>
                                        </p:tav>
                                        <p:tav tm="71910">
                                          <p:val>
                                            <p:fltVal val="355.09189"/>
                                          </p:val>
                                        </p:tav>
                                        <p:tav tm="73030">
                                          <p:val>
                                            <p:fltVal val="358.80179"/>
                                          </p:val>
                                        </p:tav>
                                        <p:tav tm="74160">
                                          <p:val>
                                            <p:fltVal val="361.63531"/>
                                          </p:val>
                                        </p:tav>
                                        <p:tav tm="75280">
                                          <p:val>
                                            <p:fltVal val="363.345"/>
                                          </p:val>
                                        </p:tav>
                                        <p:tav tm="76400">
                                          <p:val>
                                            <p:fltVal val="363.4978"/>
                                          </p:val>
                                        </p:tav>
                                        <p:tav tm="77530">
                                          <p:val>
                                            <p:fltVal val="363.47061"/>
                                          </p:val>
                                        </p:tav>
                                        <p:tav tm="78650">
                                          <p:val>
                                            <p:fltVal val="363.38339"/>
                                          </p:val>
                                        </p:tav>
                                        <p:tav tm="79780">
                                          <p:val>
                                            <p:fltVal val="363.20349"/>
                                          </p:val>
                                        </p:tav>
                                        <p:tav tm="80900">
                                          <p:val>
                                            <p:fltVal val="362.8963"/>
                                          </p:val>
                                        </p:tav>
                                        <p:tav tm="82020">
                                          <p:val>
                                            <p:fltVal val="362.4227"/>
                                          </p:val>
                                        </p:tav>
                                        <p:tav tm="83150">
                                          <p:val>
                                            <p:fltVal val="361.7569"/>
                                          </p:val>
                                        </p:tav>
                                        <p:tav tm="84270">
                                          <p:val>
                                            <p:fltVal val="361.0874"/>
                                          </p:val>
                                        </p:tav>
                                        <p:tav tm="85390">
                                          <p:val>
                                            <p:fltVal val="360.6105"/>
                                          </p:val>
                                        </p:tav>
                                        <p:tav tm="86520">
                                          <p:val>
                                            <p:fltVal val="360.30069"/>
                                          </p:val>
                                        </p:tav>
                                        <p:tav tm="87640">
                                          <p:val>
                                            <p:fltVal val="360.1188"/>
                                          </p:val>
                                        </p:tav>
                                        <p:tav tm="88760">
                                          <p:val>
                                            <p:fltVal val="360.03021"/>
                                          </p:val>
                                        </p:tav>
                                        <p:tav tm="89890">
                                          <p:val>
                                            <p:fltVal val="360.00229"/>
                                          </p:val>
                                        </p:tav>
                                        <p:tav tm="91010">
                                          <p:val>
                                            <p:fltVal val="360"/>
                                          </p:val>
                                        </p:tav>
                                        <p:tav tm="92130">
                                          <p:val>
                                            <p:fltVal val="360"/>
                                          </p:val>
                                        </p:tav>
                                        <p:tav tm="93260">
                                          <p:val>
                                            <p:fltVal val="360"/>
                                          </p:val>
                                        </p:tav>
                                        <p:tav tm="94380">
                                          <p:val>
                                            <p:fltVal val="360"/>
                                          </p:val>
                                        </p:tav>
                                        <p:tav tm="95510">
                                          <p:val>
                                            <p:fltVal val="360"/>
                                          </p:val>
                                        </p:tav>
                                        <p:tav tm="96630">
                                          <p:val>
                                            <p:fltVal val="360"/>
                                          </p:val>
                                        </p:tav>
                                        <p:tav tm="97750">
                                          <p:val>
                                            <p:fltVal val="360"/>
                                          </p:val>
                                        </p:tav>
                                        <p:tav tm="9888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sum">
                                        <p:cTn id="7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3d.object.translation.y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0"/>
                                          </p:val>
                                        </p:tav>
                                        <p:tav tm="2250">
                                          <p:val>
                                            <p:fltVal val="-10E-5"/>
                                          </p:val>
                                        </p:tav>
                                        <p:tav tm="3370">
                                          <p:val>
                                            <p:fltVal val="-0.0004"/>
                                          </p:val>
                                        </p:tav>
                                        <p:tav tm="4490">
                                          <p:val>
                                            <p:fltVal val="-0.0011"/>
                                          </p:val>
                                        </p:tav>
                                        <p:tav tm="5620">
                                          <p:val>
                                            <p:fltVal val="-0.0021"/>
                                          </p:val>
                                        </p:tav>
                                        <p:tav tm="6740">
                                          <p:val>
                                            <p:fltVal val="-0.0037"/>
                                          </p:val>
                                        </p:tav>
                                        <p:tav tm="7870">
                                          <p:val>
                                            <p:fltVal val="-0.0059"/>
                                          </p:val>
                                        </p:tav>
                                        <p:tav tm="8990">
                                          <p:val>
                                            <p:fltVal val="-0.0088"/>
                                          </p:val>
                                        </p:tav>
                                        <p:tav tm="10110">
                                          <p:val>
                                            <p:fltVal val="-0.0125"/>
                                          </p:val>
                                        </p:tav>
                                        <p:tav tm="11240">
                                          <p:val>
                                            <p:fltVal val="-0.0162"/>
                                          </p:val>
                                        </p:tav>
                                        <p:tav tm="12360">
                                          <p:val>
                                            <p:fltVal val="-0.0191"/>
                                          </p:val>
                                        </p:tav>
                                        <p:tav tm="13480">
                                          <p:val>
                                            <p:fltVal val="-0.0213"/>
                                          </p:val>
                                        </p:tav>
                                        <p:tav tm="14610">
                                          <p:val>
                                            <p:fltVal val="-0.0228"/>
                                          </p:val>
                                        </p:tav>
                                        <p:tav tm="15730">
                                          <p:val>
                                            <p:fltVal val="-0.0239"/>
                                          </p:val>
                                        </p:tav>
                                        <p:tav tm="16850">
                                          <p:val>
                                            <p:fltVal val="-0.0245"/>
                                          </p:val>
                                        </p:tav>
                                        <p:tav tm="17980">
                                          <p:val>
                                            <p:fltVal val="-0.0248"/>
                                          </p:val>
                                        </p:tav>
                                        <p:tav tm="19100">
                                          <p:val>
                                            <p:fltVal val="-0.0249"/>
                                          </p:val>
                                        </p:tav>
                                        <p:tav tm="20220">
                                          <p:val>
                                            <p:fltVal val="-0.0249"/>
                                          </p:val>
                                        </p:tav>
                                        <p:tav tm="21350">
                                          <p:val>
                                            <p:fltVal val="-0.0248"/>
                                          </p:val>
                                        </p:tav>
                                        <p:tav tm="22470">
                                          <p:val>
                                            <p:fltVal val="-0.0241"/>
                                          </p:val>
                                        </p:tav>
                                        <p:tav tm="23600">
                                          <p:val>
                                            <p:fltVal val="-0.022"/>
                                          </p:val>
                                        </p:tav>
                                        <p:tav tm="24720">
                                          <p:val>
                                            <p:fltVal val="-0.0179"/>
                                          </p:val>
                                        </p:tav>
                                        <p:tav tm="25840">
                                          <p:val>
                                            <p:fltVal val="-0.0113"/>
                                          </p:val>
                                        </p:tav>
                                        <p:tav tm="26970">
                                          <p:val>
                                            <p:fltVal val="-0.0013"/>
                                          </p:val>
                                        </p:tav>
                                        <p:tav tm="28090">
                                          <p:val>
                                            <p:fltVal val="0.0124"/>
                                          </p:val>
                                        </p:tav>
                                        <p:tav tm="29210">
                                          <p:val>
                                            <p:fltVal val="0.0309"/>
                                          </p:val>
                                        </p:tav>
                                        <p:tav tm="30340">
                                          <p:val>
                                            <p:fltVal val="0.0546"/>
                                          </p:val>
                                        </p:tav>
                                        <p:tav tm="31460">
                                          <p:val>
                                            <p:fltVal val="0.0842"/>
                                          </p:val>
                                        </p:tav>
                                        <p:tav tm="32580">
                                          <p:val>
                                            <p:fltVal val="0.1204"/>
                                          </p:val>
                                        </p:tav>
                                        <p:tav tm="33710">
                                          <p:val>
                                            <p:fltVal val="0.1634"/>
                                          </p:val>
                                        </p:tav>
                                        <p:tav tm="34830">
                                          <p:val>
                                            <p:fltVal val="0.2145"/>
                                          </p:val>
                                        </p:tav>
                                        <p:tav tm="35960">
                                          <p:val>
                                            <p:fltVal val="0.2711"/>
                                          </p:val>
                                        </p:tav>
                                        <p:tav tm="37080">
                                          <p:val>
                                            <p:fltVal val="0.3207"/>
                                          </p:val>
                                        </p:tav>
                                        <p:tav tm="38200">
                                          <p:val>
                                            <p:fltVal val="0.3625"/>
                                          </p:val>
                                        </p:tav>
                                        <p:tav tm="39330">
                                          <p:val>
                                            <p:fltVal val="0.3973"/>
                                          </p:val>
                                        </p:tav>
                                        <p:tav tm="40450">
                                          <p:val>
                                            <p:fltVal val="0.4256"/>
                                          </p:val>
                                        </p:tav>
                                        <p:tav tm="41570">
                                          <p:val>
                                            <p:fltVal val="0.448"/>
                                          </p:val>
                                        </p:tav>
                                        <p:tav tm="42700">
                                          <p:val>
                                            <p:fltVal val="0.4655"/>
                                          </p:val>
                                        </p:tav>
                                        <p:tav tm="43820">
                                          <p:val>
                                            <p:fltVal val="0.4786"/>
                                          </p:val>
                                        </p:tav>
                                        <p:tav tm="44940">
                                          <p:val>
                                            <p:fltVal val="0.4878"/>
                                          </p:val>
                                        </p:tav>
                                        <p:tav tm="46070">
                                          <p:val>
                                            <p:fltVal val="0.4939"/>
                                          </p:val>
                                        </p:tav>
                                        <p:tav tm="47190">
                                          <p:val>
                                            <p:fltVal val="0.4975"/>
                                          </p:val>
                                        </p:tav>
                                        <p:tav tm="48310">
                                          <p:val>
                                            <p:fltVal val="0.4993"/>
                                          </p:val>
                                        </p:tav>
                                        <p:tav tm="49440">
                                          <p:val>
                                            <p:fltVal val="0.4999"/>
                                          </p:val>
                                        </p:tav>
                                        <p:tav tm="50560">
                                          <p:val>
                                            <p:fltVal val="0.4999"/>
                                          </p:val>
                                        </p:tav>
                                        <p:tav tm="51690">
                                          <p:val>
                                            <p:fltVal val="0.4998"/>
                                          </p:val>
                                        </p:tav>
                                        <p:tav tm="52810">
                                          <p:val>
                                            <p:fltVal val="0.4988"/>
                                          </p:val>
                                        </p:tav>
                                        <p:tav tm="53930">
                                          <p:val>
                                            <p:fltVal val="0.4965"/>
                                          </p:val>
                                        </p:tav>
                                        <p:tav tm="55060">
                                          <p:val>
                                            <p:fltVal val="0.4921"/>
                                          </p:val>
                                        </p:tav>
                                        <p:tav tm="56180">
                                          <p:val>
                                            <p:fltVal val="0.485"/>
                                          </p:val>
                                        </p:tav>
                                        <p:tav tm="57300">
                                          <p:val>
                                            <p:fltVal val="0.4746"/>
                                          </p:val>
                                        </p:tav>
                                        <p:tav tm="58430">
                                          <p:val>
                                            <p:fltVal val="0.4603"/>
                                          </p:val>
                                        </p:tav>
                                        <p:tav tm="59550">
                                          <p:val>
                                            <p:fltVal val="0.4411"/>
                                          </p:val>
                                        </p:tav>
                                        <p:tav tm="60670">
                                          <p:val>
                                            <p:fltVal val="0.4169"/>
                                          </p:val>
                                        </p:tav>
                                        <p:tav tm="61800">
                                          <p:val>
                                            <p:fltVal val="0.3868"/>
                                          </p:val>
                                        </p:tav>
                                        <p:tav tm="62920">
                                          <p:val>
                                            <p:fltVal val="0.3499"/>
                                          </p:val>
                                        </p:tav>
                                        <p:tav tm="64040">
                                          <p:val>
                                            <p:fltVal val="0.306"/>
                                          </p:val>
                                        </p:tav>
                                        <p:tav tm="65170">
                                          <p:val>
                                            <p:fltVal val="0.2544"/>
                                          </p:val>
                                        </p:tav>
                                        <p:tav tm="66290">
                                          <p:val>
                                            <p:fltVal val="0.1981"/>
                                          </p:val>
                                        </p:tav>
                                        <p:tav tm="67420">
                                          <p:val>
                                            <p:fltVal val="0.1498"/>
                                          </p:val>
                                        </p:tav>
                                        <p:tav tm="68540">
                                          <p:val>
                                            <p:fltVal val="0.1087"/>
                                          </p:val>
                                        </p:tav>
                                        <p:tav tm="69660">
                                          <p:val>
                                            <p:fltVal val="0.0748"/>
                                          </p:val>
                                        </p:tav>
                                        <p:tav tm="70790">
                                          <p:val>
                                            <p:fltVal val="0.0473"/>
                                          </p:val>
                                        </p:tav>
                                        <p:tav tm="71910">
                                          <p:val>
                                            <p:fltVal val="0.0251"/>
                                          </p:val>
                                        </p:tav>
                                        <p:tav tm="73030">
                                          <p:val>
                                            <p:fltVal val="0.0082"/>
                                          </p:val>
                                        </p:tav>
                                        <p:tav tm="74160">
                                          <p:val>
                                            <p:fltVal val="-0.0044"/>
                                          </p:val>
                                        </p:tav>
                                        <p:tav tm="75280">
                                          <p:val>
                                            <p:fltVal val="-0.0134"/>
                                          </p:val>
                                        </p:tav>
                                        <p:tav tm="76400">
                                          <p:val>
                                            <p:fltVal val="-0.0192"/>
                                          </p:val>
                                        </p:tav>
                                        <p:tav tm="77530">
                                          <p:val>
                                            <p:fltVal val="-0.0227"/>
                                          </p:val>
                                        </p:tav>
                                        <p:tav tm="78650">
                                          <p:val>
                                            <p:fltVal val="-0.0244"/>
                                          </p:val>
                                        </p:tav>
                                        <p:tav tm="79780">
                                          <p:val>
                                            <p:fltVal val="-0.0249"/>
                                          </p:val>
                                        </p:tav>
                                        <p:tav tm="80900">
                                          <p:val>
                                            <p:fltVal val="-0.0249"/>
                                          </p:val>
                                        </p:tav>
                                        <p:tav tm="82020">
                                          <p:val>
                                            <p:fltVal val="-0.0244"/>
                                          </p:val>
                                        </p:tav>
                                        <p:tav tm="83150">
                                          <p:val>
                                            <p:fltVal val="-0.0219"/>
                                          </p:val>
                                        </p:tav>
                                        <p:tav tm="84270">
                                          <p:val>
                                            <p:fltVal val="-0.0156"/>
                                          </p:val>
                                        </p:tav>
                                        <p:tav tm="85390">
                                          <p:val>
                                            <p:fltVal val="-0.0039"/>
                                          </p:val>
                                        </p:tav>
                                        <p:tav tm="86520">
                                          <p:val>
                                            <p:fltVal val="0.0104"/>
                                          </p:val>
                                        </p:tav>
                                        <p:tav tm="87640">
                                          <p:val>
                                            <p:fltVal val="0.0192"/>
                                          </p:val>
                                        </p:tav>
                                        <p:tav tm="88760">
                                          <p:val>
                                            <p:fltVal val="0.0235"/>
                                          </p:val>
                                        </p:tav>
                                        <p:tav tm="89890">
                                          <p:val>
                                            <p:fltVal val="0.0248"/>
                                          </p:val>
                                        </p:tav>
                                        <p:tav tm="91010">
                                          <p:val>
                                            <p:fltVal val="0.0249"/>
                                          </p:val>
                                        </p:tav>
                                        <p:tav tm="92130">
                                          <p:val>
                                            <p:fltVal val="0.0247"/>
                                          </p:val>
                                        </p:tav>
                                        <p:tav tm="93260">
                                          <p:val>
                                            <p:fltVal val="0.0234"/>
                                          </p:val>
                                        </p:tav>
                                        <p:tav tm="94380">
                                          <p:val>
                                            <p:fltVal val="0.0202"/>
                                          </p:val>
                                        </p:tav>
                                        <p:tav tm="95510">
                                          <p:val>
                                            <p:fltVal val="0.0143"/>
                                          </p:val>
                                        </p:tav>
                                        <p:tav tm="96630">
                                          <p:val>
                                            <p:fltVal val="0.0071"/>
                                          </p:val>
                                        </p:tav>
                                        <p:tav tm="97750">
                                          <p:val>
                                            <p:fltVal val="0.0027"/>
                                          </p:val>
                                        </p:tav>
                                        <p:tav tm="98880">
                                          <p:val>
                                            <p:fltVal val="0.0007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9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0.9999"/>
                                          </p:val>
                                        </p:tav>
                                        <p:tav tm="2250">
                                          <p:val>
                                            <p:fltVal val="0.9994"/>
                                          </p:val>
                                        </p:tav>
                                        <p:tav tm="3370">
                                          <p:val>
                                            <p:fltVal val="0.9981"/>
                                          </p:val>
                                        </p:tav>
                                        <p:tav tm="4490">
                                          <p:val>
                                            <p:fltVal val="0.9955"/>
                                          </p:val>
                                        </p:tav>
                                        <p:tav tm="5620">
                                          <p:val>
                                            <p:fltVal val="0.9913"/>
                                          </p:val>
                                        </p:tav>
                                        <p:tav tm="6740">
                                          <p:val>
                                            <p:fltVal val="0.985"/>
                                          </p:val>
                                        </p:tav>
                                        <p:tav tm="7870">
                                          <p:val>
                                            <p:fltVal val="0.9763"/>
                                          </p:val>
                                        </p:tav>
                                        <p:tav tm="8990">
                                          <p:val>
                                            <p:fltVal val="0.9646"/>
                                          </p:val>
                                        </p:tav>
                                        <p:tav tm="10110">
                                          <p:val>
                                            <p:fltVal val="0.9497"/>
                                          </p:val>
                                        </p:tav>
                                        <p:tav tm="11240">
                                          <p:val>
                                            <p:fltVal val="0.9348"/>
                                          </p:val>
                                        </p:tav>
                                        <p:tav tm="12360">
                                          <p:val>
                                            <p:fltVal val="0.9232"/>
                                          </p:val>
                                        </p:tav>
                                        <p:tav tm="13480">
                                          <p:val>
                                            <p:fltVal val="0.9146"/>
                                          </p:val>
                                        </p:tav>
                                        <p:tav tm="14610">
                                          <p:val>
                                            <p:fltVal val="0.9084"/>
                                          </p:val>
                                        </p:tav>
                                        <p:tav tm="15730">
                                          <p:val>
                                            <p:fltVal val="0.9042"/>
                                          </p:val>
                                        </p:tav>
                                        <p:tav tm="16850">
                                          <p:val>
                                            <p:fltVal val="0.9017"/>
                                          </p:val>
                                        </p:tav>
                                        <p:tav tm="17980">
                                          <p:val>
                                            <p:fltVal val="0.9005"/>
                                          </p:val>
                                        </p:tav>
                                        <p:tav tm="19100">
                                          <p:val>
                                            <p:fltVal val="0.9"/>
                                          </p:val>
                                        </p:tav>
                                        <p:tav tm="20220">
                                          <p:val>
                                            <p:fltVal val="0.8999"/>
                                          </p:val>
                                        </p:tav>
                                        <p:tav tm="21350">
                                          <p:val>
                                            <p:fltVal val="0.9006"/>
                                          </p:val>
                                        </p:tav>
                                        <p:tav tm="22470">
                                          <p:val>
                                            <p:fltVal val="0.9046"/>
                                          </p:val>
                                        </p:tav>
                                        <p:tav tm="23600">
                                          <p:val>
                                            <p:fltVal val="0.9153"/>
                                          </p:val>
                                        </p:tav>
                                        <p:tav tm="24720">
                                          <p:val>
                                            <p:fltVal val="0.9362"/>
                                          </p:val>
                                        </p:tav>
                                        <p:tav tm="25840">
                                          <p:val>
                                            <p:fltVal val="0.9659"/>
                                          </p:val>
                                        </p:tav>
                                        <p:tav tm="26970">
                                          <p:val>
                                            <p:fltVal val="0.9858"/>
                                          </p:val>
                                        </p:tav>
                                        <p:tav tm="28090">
                                          <p:val>
                                            <p:fltVal val="0.9959"/>
                                          </p:val>
                                        </p:tav>
                                        <p:tav tm="29210">
                                          <p:val>
                                            <p:fltVal val="0.9995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0.9998"/>
                                          </p:val>
                                        </p:tav>
                                        <p:tav tm="68540">
                                          <p:val>
                                            <p:fltVal val="0.9987"/>
                                          </p:val>
                                        </p:tav>
                                        <p:tav tm="69660">
                                          <p:val>
                                            <p:fltVal val="0.9955"/>
                                          </p:val>
                                        </p:tav>
                                        <p:tav tm="70790">
                                          <p:val>
                                            <p:fltVal val="0.9888"/>
                                          </p:val>
                                        </p:tav>
                                        <p:tav tm="71910">
                                          <p:val>
                                            <p:fltVal val="0.9775"/>
                                          </p:val>
                                        </p:tav>
                                        <p:tav tm="73030">
                                          <p:val>
                                            <p:fltVal val="0.9605"/>
                                          </p:val>
                                        </p:tav>
                                        <p:tav tm="74160">
                                          <p:val>
                                            <p:fltVal val="0.9385"/>
                                          </p:val>
                                        </p:tav>
                                        <p:tav tm="75280">
                                          <p:val>
                                            <p:fltVal val="0.9217"/>
                                          </p:val>
                                        </p:tav>
                                        <p:tav tm="76400">
                                          <p:val>
                                            <p:fltVal val="0.9107"/>
                                          </p:val>
                                        </p:tav>
                                        <p:tav tm="77530">
                                          <p:val>
                                            <p:fltVal val="0.9042"/>
                                          </p:val>
                                        </p:tav>
                                        <p:tav tm="78650">
                                          <p:val>
                                            <p:fltVal val="0.901"/>
                                          </p:val>
                                        </p:tav>
                                        <p:tav tm="79780">
                                          <p:val>
                                            <p:fltVal val="0.9"/>
                                          </p:val>
                                        </p:tav>
                                        <p:tav tm="80900">
                                          <p:val>
                                            <p:fltVal val="0.9"/>
                                          </p:val>
                                        </p:tav>
                                        <p:tav tm="82020">
                                          <p:val>
                                            <p:fltVal val="0.901"/>
                                          </p:val>
                                        </p:tav>
                                        <p:tav tm="83150">
                                          <p:val>
                                            <p:fltVal val="0.9061"/>
                                          </p:val>
                                        </p:tav>
                                        <p:tav tm="84270">
                                          <p:val>
                                            <p:fltVal val="0.9186"/>
                                          </p:val>
                                        </p:tav>
                                        <p:tav tm="85390">
                                          <p:val>
                                            <p:fltVal val="0.942"/>
                                          </p:val>
                                        </p:tav>
                                        <p:tav tm="86520">
                                          <p:val>
                                            <p:fltVal val="0.9709"/>
                                          </p:val>
                                        </p:tav>
                                        <p:tav tm="87640">
                                          <p:val>
                                            <p:fltVal val="0.9885"/>
                                          </p:val>
                                        </p:tav>
                                        <p:tav tm="88760">
                                          <p:val>
                                            <p:fltVal val="0.997"/>
                                          </p:val>
                                        </p:tav>
                                        <p:tav tm="89890">
                                          <p:val>
                                            <p:fltVal val="0.9997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28D3B9-D971-4698-A0E8-9B9EF63B8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Sequence in Computer Science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D14E549-D819-414B-8535-1BE61CA427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0017" y="2464904"/>
            <a:ext cx="8547653" cy="2676939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B88ED4-B404-4CDA-9D33-F4EA1D13A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5487D-F89D-4406-B9CF-2FC522C0F0D5}" type="slidenum">
              <a:rPr lang="en-US" smtClean="0"/>
              <a:t>3</a:t>
            </a:fld>
            <a:endParaRPr lang="en-US"/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6" name="3D Model 5" descr="Himalayan Persian">
                <a:extLst>
                  <a:ext uri="{FF2B5EF4-FFF2-40B4-BE49-F238E27FC236}">
                    <a16:creationId xmlns:a16="http://schemas.microsoft.com/office/drawing/2014/main" id="{BC54E95F-697E-4DF5-AF60-71154875AA1E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0228714" y="5641405"/>
              <a:ext cx="984583" cy="996429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984583" cy="996429"/>
                    </a:xfrm>
                    <a:prstGeom prst="rect">
                      <a:avLst/>
                    </a:prstGeom>
                  </am3d:spPr>
                  <am3d:camera>
                    <am3d:pos x="0" y="0" z="7717970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752058" d="1000000"/>
                    <am3d:preTrans dx="37111" dy="-15011974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961083" ay="-696503" az="-198360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55540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6" name="3D Model 5" descr="Himalayan Persian">
                <a:extLst>
                  <a:ext uri="{FF2B5EF4-FFF2-40B4-BE49-F238E27FC236}">
                    <a16:creationId xmlns:a16="http://schemas.microsoft.com/office/drawing/2014/main" id="{BC54E95F-697E-4DF5-AF60-71154875AA1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228714" y="5641405"/>
                <a:ext cx="984583" cy="99642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45598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9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-0.0012"/>
                                          </p:val>
                                        </p:tav>
                                        <p:tav tm="2250">
                                          <p:val>
                                            <p:fltVal val="-0.0098"/>
                                          </p:val>
                                        </p:tav>
                                        <p:tav tm="3370">
                                          <p:val>
                                            <p:fltVal val="-0.033"/>
                                          </p:val>
                                        </p:tav>
                                        <p:tav tm="4490">
                                          <p:val>
                                            <p:fltVal val="-0.0789"/>
                                          </p:val>
                                        </p:tav>
                                        <p:tav tm="5620">
                                          <p:val>
                                            <p:fltVal val="-0.1548"/>
                                          </p:val>
                                        </p:tav>
                                        <p:tav tm="6740">
                                          <p:val>
                                            <p:fltVal val="-0.267"/>
                                          </p:val>
                                        </p:tav>
                                        <p:tav tm="7870">
                                          <p:val>
                                            <p:fltVal val="-0.4235"/>
                                          </p:val>
                                        </p:tav>
                                        <p:tav tm="8990">
                                          <p:val>
                                            <p:fltVal val="-0.6337"/>
                                          </p:val>
                                        </p:tav>
                                        <p:tav tm="10110">
                                          <p:val>
                                            <p:fltVal val="-0.9013"/>
                                          </p:val>
                                        </p:tav>
                                        <p:tav tm="11240">
                                          <p:val>
                                            <p:fltVal val="-1.2353"/>
                                          </p:val>
                                        </p:tav>
                                        <p:tav tm="12360">
                                          <p:val>
                                            <p:fltVal val="-1.647"/>
                                          </p:val>
                                        </p:tav>
                                        <p:tav tm="13480">
                                          <p:val>
                                            <p:fltVal val="-2.0869"/>
                                          </p:val>
                                        </p:tav>
                                        <p:tav tm="14610">
                                          <p:val>
                                            <p:fltVal val="-2.4538"/>
                                          </p:val>
                                        </p:tav>
                                        <p:tav tm="15730">
                                          <p:val>
                                            <p:fltVal val="-2.7534"/>
                                          </p:val>
                                        </p:tav>
                                        <p:tav tm="16850">
                                          <p:val>
                                            <p:fltVal val="-2.9876"/>
                                          </p:val>
                                        </p:tav>
                                        <p:tav tm="17980">
                                          <p:val>
                                            <p:fltVal val="-3.1669"/>
                                          </p:val>
                                        </p:tav>
                                        <p:tav tm="19100">
                                          <p:val>
                                            <p:fltVal val="-3.2996"/>
                                          </p:val>
                                        </p:tav>
                                        <p:tav tm="20220">
                                          <p:val>
                                            <p:fltVal val="-3.3906"/>
                                          </p:val>
                                        </p:tav>
                                        <p:tav tm="21350">
                                          <p:val>
                                            <p:fltVal val="-3.4488"/>
                                          </p:val>
                                        </p:tav>
                                        <p:tav tm="22470">
                                          <p:val>
                                            <p:fltVal val="-3.4815"/>
                                          </p:val>
                                        </p:tav>
                                        <p:tav tm="23600">
                                          <p:val>
                                            <p:fltVal val="-3.4961"/>
                                          </p:val>
                                        </p:tav>
                                        <p:tav tm="24720">
                                          <p:val>
                                            <p:fltVal val="-3.4998"/>
                                          </p:val>
                                        </p:tav>
                                        <p:tav tm="25840">
                                          <p:val>
                                            <p:fltVal val="-3.0301"/>
                                          </p:val>
                                        </p:tav>
                                        <p:tav tm="26970">
                                          <p:val>
                                            <p:fltVal val="-0.9661"/>
                                          </p:val>
                                        </p:tav>
                                        <p:tav tm="28090">
                                          <p:val>
                                            <p:fltVal val="2.1525"/>
                                          </p:val>
                                        </p:tav>
                                        <p:tav tm="29210">
                                          <p:val>
                                            <p:fltVal val="6.1215"/>
                                          </p:val>
                                        </p:tav>
                                        <p:tav tm="30340">
                                          <p:val>
                                            <p:fltVal val="10.8322"/>
                                          </p:val>
                                        </p:tav>
                                        <p:tav tm="31460">
                                          <p:val>
                                            <p:fltVal val="16.2132"/>
                                          </p:val>
                                        </p:tav>
                                        <p:tav tm="32580">
                                          <p:val>
                                            <p:fltVal val="22.2128"/>
                                          </p:val>
                                        </p:tav>
                                        <p:tav tm="33710">
                                          <p:val>
                                            <p:fltVal val="28.7297"/>
                                          </p:val>
                                        </p:tav>
                                        <p:tav tm="34830">
                                          <p:val>
                                            <p:fltVal val="35.8493"/>
                                          </p:val>
                                        </p:tav>
                                        <p:tav tm="35960">
                                          <p:val>
                                            <p:fltVal val="43.4888"/>
                                          </p:val>
                                        </p:tav>
                                        <p:tav tm="37080">
                                          <p:val>
                                            <p:fltVal val="51.6257"/>
                                          </p:val>
                                        </p:tav>
                                        <p:tav tm="38200">
                                          <p:val>
                                            <p:fltVal val="60.2402"/>
                                          </p:val>
                                        </p:tav>
                                        <p:tav tm="39330">
                                          <p:val>
                                            <p:fltVal val="69.3155"/>
                                          </p:val>
                                        </p:tav>
                                        <p:tav tm="40450">
                                          <p:val>
                                            <p:fltVal val="78.8364"/>
                                          </p:val>
                                        </p:tav>
                                        <p:tav tm="41570">
                                          <p:val>
                                            <p:fltVal val="88.6987"/>
                                          </p:val>
                                        </p:tav>
                                        <p:tav tm="42700">
                                          <p:val>
                                            <p:fltVal val="99.0679"/>
                                          </p:val>
                                        </p:tav>
                                        <p:tav tm="43820">
                                          <p:val>
                                            <p:fltVal val="109.8461"/>
                                          </p:val>
                                        </p:tav>
                                        <p:tav tm="44940">
                                          <p:val>
                                            <p:fltVal val="121.0232"/>
                                          </p:val>
                                        </p:tav>
                                        <p:tav tm="46070">
                                          <p:val>
                                            <p:fltVal val="132.5899"/>
                                          </p:val>
                                        </p:tav>
                                        <p:tav tm="47190">
                                          <p:val>
                                            <p:fltVal val="144.5376"/>
                                          </p:val>
                                        </p:tav>
                                        <p:tav tm="48310">
                                          <p:val>
                                            <p:fltVal val="156.85851"/>
                                          </p:val>
                                        </p:tav>
                                        <p:tav tm="49440">
                                          <p:val>
                                            <p:fltVal val="169.43021"/>
                                          </p:val>
                                        </p:tav>
                                        <p:tav tm="50560">
                                          <p:val>
                                            <p:fltVal val="182.34309"/>
                                          </p:val>
                                        </p:tav>
                                        <p:tav tm="51690">
                                          <p:val>
                                            <p:fltVal val="195.1411"/>
                                          </p:val>
                                        </p:tav>
                                        <p:tav tm="52810">
                                          <p:val>
                                            <p:fltVal val="207.6945"/>
                                          </p:val>
                                        </p:tav>
                                        <p:tav tm="53930">
                                          <p:val>
                                            <p:fltVal val="219.77251"/>
                                          </p:val>
                                        </p:tav>
                                        <p:tav tm="55060">
                                          <p:val>
                                            <p:fltVal val="231.4814"/>
                                          </p:val>
                                        </p:tav>
                                        <p:tav tm="56180">
                                          <p:val>
                                            <p:fltVal val="242.91341"/>
                                          </p:val>
                                        </p:tav>
                                        <p:tav tm="57300">
                                          <p:val>
                                            <p:fltVal val="253.8558"/>
                                          </p:val>
                                        </p:tav>
                                        <p:tav tm="58430">
                                          <p:val>
                                            <p:fltVal val="264.40329"/>
                                          </p:val>
                                        </p:tav>
                                        <p:tav tm="59550">
                                          <p:val>
                                            <p:fltVal val="274.63501"/>
                                          </p:val>
                                        </p:tav>
                                        <p:tav tm="60670">
                                          <p:val>
                                            <p:fltVal val="284.35721"/>
                                          </p:val>
                                        </p:tav>
                                        <p:tav tm="61800">
                                          <p:val>
                                            <p:fltVal val="293.6507"/>
                                          </p:val>
                                        </p:tav>
                                        <p:tav tm="62920">
                                          <p:val>
                                            <p:fltVal val="302.57959"/>
                                          </p:val>
                                        </p:tav>
                                        <p:tav tm="64040">
                                          <p:val>
                                            <p:fltVal val="310.96921"/>
                                          </p:val>
                                        </p:tav>
                                        <p:tav tm="65170">
                                          <p:val>
                                            <p:fltVal val="318.88379"/>
                                          </p:val>
                                        </p:tav>
                                        <p:tav tm="66290">
                                          <p:val>
                                            <p:fltVal val="326.36801"/>
                                          </p:val>
                                        </p:tav>
                                        <p:tav tm="67420">
                                          <p:val>
                                            <p:fltVal val="333.26511"/>
                                          </p:val>
                                        </p:tav>
                                        <p:tav tm="68540">
                                          <p:val>
                                            <p:fltVal val="339.6712"/>
                                          </p:val>
                                        </p:tav>
                                        <p:tav tm="69660">
                                          <p:val>
                                            <p:fltVal val="345.43851"/>
                                          </p:val>
                                        </p:tav>
                                        <p:tav tm="70790">
                                          <p:val>
                                            <p:fltVal val="350.58469"/>
                                          </p:val>
                                        </p:tav>
                                        <p:tav tm="71910">
                                          <p:val>
                                            <p:fltVal val="355.09189"/>
                                          </p:val>
                                        </p:tav>
                                        <p:tav tm="73030">
                                          <p:val>
                                            <p:fltVal val="358.80179"/>
                                          </p:val>
                                        </p:tav>
                                        <p:tav tm="74160">
                                          <p:val>
                                            <p:fltVal val="361.63531"/>
                                          </p:val>
                                        </p:tav>
                                        <p:tav tm="75280">
                                          <p:val>
                                            <p:fltVal val="363.345"/>
                                          </p:val>
                                        </p:tav>
                                        <p:tav tm="76400">
                                          <p:val>
                                            <p:fltVal val="363.4978"/>
                                          </p:val>
                                        </p:tav>
                                        <p:tav tm="77530">
                                          <p:val>
                                            <p:fltVal val="363.47061"/>
                                          </p:val>
                                        </p:tav>
                                        <p:tav tm="78650">
                                          <p:val>
                                            <p:fltVal val="363.38339"/>
                                          </p:val>
                                        </p:tav>
                                        <p:tav tm="79780">
                                          <p:val>
                                            <p:fltVal val="363.20349"/>
                                          </p:val>
                                        </p:tav>
                                        <p:tav tm="80900">
                                          <p:val>
                                            <p:fltVal val="362.8963"/>
                                          </p:val>
                                        </p:tav>
                                        <p:tav tm="82020">
                                          <p:val>
                                            <p:fltVal val="362.4227"/>
                                          </p:val>
                                        </p:tav>
                                        <p:tav tm="83150">
                                          <p:val>
                                            <p:fltVal val="361.7569"/>
                                          </p:val>
                                        </p:tav>
                                        <p:tav tm="84270">
                                          <p:val>
                                            <p:fltVal val="361.0874"/>
                                          </p:val>
                                        </p:tav>
                                        <p:tav tm="85390">
                                          <p:val>
                                            <p:fltVal val="360.6105"/>
                                          </p:val>
                                        </p:tav>
                                        <p:tav tm="86520">
                                          <p:val>
                                            <p:fltVal val="360.30069"/>
                                          </p:val>
                                        </p:tav>
                                        <p:tav tm="87640">
                                          <p:val>
                                            <p:fltVal val="360.1188"/>
                                          </p:val>
                                        </p:tav>
                                        <p:tav tm="88760">
                                          <p:val>
                                            <p:fltVal val="360.03021"/>
                                          </p:val>
                                        </p:tav>
                                        <p:tav tm="89890">
                                          <p:val>
                                            <p:fltVal val="360.00229"/>
                                          </p:val>
                                        </p:tav>
                                        <p:tav tm="91010">
                                          <p:val>
                                            <p:fltVal val="360"/>
                                          </p:val>
                                        </p:tav>
                                        <p:tav tm="92130">
                                          <p:val>
                                            <p:fltVal val="360"/>
                                          </p:val>
                                        </p:tav>
                                        <p:tav tm="93260">
                                          <p:val>
                                            <p:fltVal val="360"/>
                                          </p:val>
                                        </p:tav>
                                        <p:tav tm="94380">
                                          <p:val>
                                            <p:fltVal val="360"/>
                                          </p:val>
                                        </p:tav>
                                        <p:tav tm="95510">
                                          <p:val>
                                            <p:fltVal val="360"/>
                                          </p:val>
                                        </p:tav>
                                        <p:tav tm="96630">
                                          <p:val>
                                            <p:fltVal val="360"/>
                                          </p:val>
                                        </p:tav>
                                        <p:tav tm="97750">
                                          <p:val>
                                            <p:fltVal val="360"/>
                                          </p:val>
                                        </p:tav>
                                        <p:tav tm="9888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sum">
                                        <p:cTn id="7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3d.object.translation.y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0"/>
                                          </p:val>
                                        </p:tav>
                                        <p:tav tm="2250">
                                          <p:val>
                                            <p:fltVal val="-10E-5"/>
                                          </p:val>
                                        </p:tav>
                                        <p:tav tm="3370">
                                          <p:val>
                                            <p:fltVal val="-0.0004"/>
                                          </p:val>
                                        </p:tav>
                                        <p:tav tm="4490">
                                          <p:val>
                                            <p:fltVal val="-0.0011"/>
                                          </p:val>
                                        </p:tav>
                                        <p:tav tm="5620">
                                          <p:val>
                                            <p:fltVal val="-0.0021"/>
                                          </p:val>
                                        </p:tav>
                                        <p:tav tm="6740">
                                          <p:val>
                                            <p:fltVal val="-0.0037"/>
                                          </p:val>
                                        </p:tav>
                                        <p:tav tm="7870">
                                          <p:val>
                                            <p:fltVal val="-0.0059"/>
                                          </p:val>
                                        </p:tav>
                                        <p:tav tm="8990">
                                          <p:val>
                                            <p:fltVal val="-0.0088"/>
                                          </p:val>
                                        </p:tav>
                                        <p:tav tm="10110">
                                          <p:val>
                                            <p:fltVal val="-0.0125"/>
                                          </p:val>
                                        </p:tav>
                                        <p:tav tm="11240">
                                          <p:val>
                                            <p:fltVal val="-0.0162"/>
                                          </p:val>
                                        </p:tav>
                                        <p:tav tm="12360">
                                          <p:val>
                                            <p:fltVal val="-0.0191"/>
                                          </p:val>
                                        </p:tav>
                                        <p:tav tm="13480">
                                          <p:val>
                                            <p:fltVal val="-0.0213"/>
                                          </p:val>
                                        </p:tav>
                                        <p:tav tm="14610">
                                          <p:val>
                                            <p:fltVal val="-0.0228"/>
                                          </p:val>
                                        </p:tav>
                                        <p:tav tm="15730">
                                          <p:val>
                                            <p:fltVal val="-0.0239"/>
                                          </p:val>
                                        </p:tav>
                                        <p:tav tm="16850">
                                          <p:val>
                                            <p:fltVal val="-0.0245"/>
                                          </p:val>
                                        </p:tav>
                                        <p:tav tm="17980">
                                          <p:val>
                                            <p:fltVal val="-0.0248"/>
                                          </p:val>
                                        </p:tav>
                                        <p:tav tm="19100">
                                          <p:val>
                                            <p:fltVal val="-0.0249"/>
                                          </p:val>
                                        </p:tav>
                                        <p:tav tm="20220">
                                          <p:val>
                                            <p:fltVal val="-0.0249"/>
                                          </p:val>
                                        </p:tav>
                                        <p:tav tm="21350">
                                          <p:val>
                                            <p:fltVal val="-0.0248"/>
                                          </p:val>
                                        </p:tav>
                                        <p:tav tm="22470">
                                          <p:val>
                                            <p:fltVal val="-0.0241"/>
                                          </p:val>
                                        </p:tav>
                                        <p:tav tm="23600">
                                          <p:val>
                                            <p:fltVal val="-0.022"/>
                                          </p:val>
                                        </p:tav>
                                        <p:tav tm="24720">
                                          <p:val>
                                            <p:fltVal val="-0.0179"/>
                                          </p:val>
                                        </p:tav>
                                        <p:tav tm="25840">
                                          <p:val>
                                            <p:fltVal val="-0.0113"/>
                                          </p:val>
                                        </p:tav>
                                        <p:tav tm="26970">
                                          <p:val>
                                            <p:fltVal val="-0.0013"/>
                                          </p:val>
                                        </p:tav>
                                        <p:tav tm="28090">
                                          <p:val>
                                            <p:fltVal val="0.0124"/>
                                          </p:val>
                                        </p:tav>
                                        <p:tav tm="29210">
                                          <p:val>
                                            <p:fltVal val="0.0309"/>
                                          </p:val>
                                        </p:tav>
                                        <p:tav tm="30340">
                                          <p:val>
                                            <p:fltVal val="0.0546"/>
                                          </p:val>
                                        </p:tav>
                                        <p:tav tm="31460">
                                          <p:val>
                                            <p:fltVal val="0.0842"/>
                                          </p:val>
                                        </p:tav>
                                        <p:tav tm="32580">
                                          <p:val>
                                            <p:fltVal val="0.1204"/>
                                          </p:val>
                                        </p:tav>
                                        <p:tav tm="33710">
                                          <p:val>
                                            <p:fltVal val="0.1634"/>
                                          </p:val>
                                        </p:tav>
                                        <p:tav tm="34830">
                                          <p:val>
                                            <p:fltVal val="0.2145"/>
                                          </p:val>
                                        </p:tav>
                                        <p:tav tm="35960">
                                          <p:val>
                                            <p:fltVal val="0.2711"/>
                                          </p:val>
                                        </p:tav>
                                        <p:tav tm="37080">
                                          <p:val>
                                            <p:fltVal val="0.3207"/>
                                          </p:val>
                                        </p:tav>
                                        <p:tav tm="38200">
                                          <p:val>
                                            <p:fltVal val="0.3625"/>
                                          </p:val>
                                        </p:tav>
                                        <p:tav tm="39330">
                                          <p:val>
                                            <p:fltVal val="0.3973"/>
                                          </p:val>
                                        </p:tav>
                                        <p:tav tm="40450">
                                          <p:val>
                                            <p:fltVal val="0.4256"/>
                                          </p:val>
                                        </p:tav>
                                        <p:tav tm="41570">
                                          <p:val>
                                            <p:fltVal val="0.448"/>
                                          </p:val>
                                        </p:tav>
                                        <p:tav tm="42700">
                                          <p:val>
                                            <p:fltVal val="0.4655"/>
                                          </p:val>
                                        </p:tav>
                                        <p:tav tm="43820">
                                          <p:val>
                                            <p:fltVal val="0.4786"/>
                                          </p:val>
                                        </p:tav>
                                        <p:tav tm="44940">
                                          <p:val>
                                            <p:fltVal val="0.4878"/>
                                          </p:val>
                                        </p:tav>
                                        <p:tav tm="46070">
                                          <p:val>
                                            <p:fltVal val="0.4939"/>
                                          </p:val>
                                        </p:tav>
                                        <p:tav tm="47190">
                                          <p:val>
                                            <p:fltVal val="0.4975"/>
                                          </p:val>
                                        </p:tav>
                                        <p:tav tm="48310">
                                          <p:val>
                                            <p:fltVal val="0.4993"/>
                                          </p:val>
                                        </p:tav>
                                        <p:tav tm="49440">
                                          <p:val>
                                            <p:fltVal val="0.4999"/>
                                          </p:val>
                                        </p:tav>
                                        <p:tav tm="50560">
                                          <p:val>
                                            <p:fltVal val="0.4999"/>
                                          </p:val>
                                        </p:tav>
                                        <p:tav tm="51690">
                                          <p:val>
                                            <p:fltVal val="0.4998"/>
                                          </p:val>
                                        </p:tav>
                                        <p:tav tm="52810">
                                          <p:val>
                                            <p:fltVal val="0.4988"/>
                                          </p:val>
                                        </p:tav>
                                        <p:tav tm="53930">
                                          <p:val>
                                            <p:fltVal val="0.4965"/>
                                          </p:val>
                                        </p:tav>
                                        <p:tav tm="55060">
                                          <p:val>
                                            <p:fltVal val="0.4921"/>
                                          </p:val>
                                        </p:tav>
                                        <p:tav tm="56180">
                                          <p:val>
                                            <p:fltVal val="0.485"/>
                                          </p:val>
                                        </p:tav>
                                        <p:tav tm="57300">
                                          <p:val>
                                            <p:fltVal val="0.4746"/>
                                          </p:val>
                                        </p:tav>
                                        <p:tav tm="58430">
                                          <p:val>
                                            <p:fltVal val="0.4603"/>
                                          </p:val>
                                        </p:tav>
                                        <p:tav tm="59550">
                                          <p:val>
                                            <p:fltVal val="0.4411"/>
                                          </p:val>
                                        </p:tav>
                                        <p:tav tm="60670">
                                          <p:val>
                                            <p:fltVal val="0.4169"/>
                                          </p:val>
                                        </p:tav>
                                        <p:tav tm="61800">
                                          <p:val>
                                            <p:fltVal val="0.3868"/>
                                          </p:val>
                                        </p:tav>
                                        <p:tav tm="62920">
                                          <p:val>
                                            <p:fltVal val="0.3499"/>
                                          </p:val>
                                        </p:tav>
                                        <p:tav tm="64040">
                                          <p:val>
                                            <p:fltVal val="0.306"/>
                                          </p:val>
                                        </p:tav>
                                        <p:tav tm="65170">
                                          <p:val>
                                            <p:fltVal val="0.2544"/>
                                          </p:val>
                                        </p:tav>
                                        <p:tav tm="66290">
                                          <p:val>
                                            <p:fltVal val="0.1981"/>
                                          </p:val>
                                        </p:tav>
                                        <p:tav tm="67420">
                                          <p:val>
                                            <p:fltVal val="0.1498"/>
                                          </p:val>
                                        </p:tav>
                                        <p:tav tm="68540">
                                          <p:val>
                                            <p:fltVal val="0.1087"/>
                                          </p:val>
                                        </p:tav>
                                        <p:tav tm="69660">
                                          <p:val>
                                            <p:fltVal val="0.0748"/>
                                          </p:val>
                                        </p:tav>
                                        <p:tav tm="70790">
                                          <p:val>
                                            <p:fltVal val="0.0473"/>
                                          </p:val>
                                        </p:tav>
                                        <p:tav tm="71910">
                                          <p:val>
                                            <p:fltVal val="0.0251"/>
                                          </p:val>
                                        </p:tav>
                                        <p:tav tm="73030">
                                          <p:val>
                                            <p:fltVal val="0.0082"/>
                                          </p:val>
                                        </p:tav>
                                        <p:tav tm="74160">
                                          <p:val>
                                            <p:fltVal val="-0.0044"/>
                                          </p:val>
                                        </p:tav>
                                        <p:tav tm="75280">
                                          <p:val>
                                            <p:fltVal val="-0.0134"/>
                                          </p:val>
                                        </p:tav>
                                        <p:tav tm="76400">
                                          <p:val>
                                            <p:fltVal val="-0.0192"/>
                                          </p:val>
                                        </p:tav>
                                        <p:tav tm="77530">
                                          <p:val>
                                            <p:fltVal val="-0.0227"/>
                                          </p:val>
                                        </p:tav>
                                        <p:tav tm="78650">
                                          <p:val>
                                            <p:fltVal val="-0.0244"/>
                                          </p:val>
                                        </p:tav>
                                        <p:tav tm="79780">
                                          <p:val>
                                            <p:fltVal val="-0.0249"/>
                                          </p:val>
                                        </p:tav>
                                        <p:tav tm="80900">
                                          <p:val>
                                            <p:fltVal val="-0.0249"/>
                                          </p:val>
                                        </p:tav>
                                        <p:tav tm="82020">
                                          <p:val>
                                            <p:fltVal val="-0.0244"/>
                                          </p:val>
                                        </p:tav>
                                        <p:tav tm="83150">
                                          <p:val>
                                            <p:fltVal val="-0.0219"/>
                                          </p:val>
                                        </p:tav>
                                        <p:tav tm="84270">
                                          <p:val>
                                            <p:fltVal val="-0.0156"/>
                                          </p:val>
                                        </p:tav>
                                        <p:tav tm="85390">
                                          <p:val>
                                            <p:fltVal val="-0.0039"/>
                                          </p:val>
                                        </p:tav>
                                        <p:tav tm="86520">
                                          <p:val>
                                            <p:fltVal val="0.0104"/>
                                          </p:val>
                                        </p:tav>
                                        <p:tav tm="87640">
                                          <p:val>
                                            <p:fltVal val="0.0192"/>
                                          </p:val>
                                        </p:tav>
                                        <p:tav tm="88760">
                                          <p:val>
                                            <p:fltVal val="0.0235"/>
                                          </p:val>
                                        </p:tav>
                                        <p:tav tm="89890">
                                          <p:val>
                                            <p:fltVal val="0.0248"/>
                                          </p:val>
                                        </p:tav>
                                        <p:tav tm="91010">
                                          <p:val>
                                            <p:fltVal val="0.0249"/>
                                          </p:val>
                                        </p:tav>
                                        <p:tav tm="92130">
                                          <p:val>
                                            <p:fltVal val="0.0247"/>
                                          </p:val>
                                        </p:tav>
                                        <p:tav tm="93260">
                                          <p:val>
                                            <p:fltVal val="0.0234"/>
                                          </p:val>
                                        </p:tav>
                                        <p:tav tm="94380">
                                          <p:val>
                                            <p:fltVal val="0.0202"/>
                                          </p:val>
                                        </p:tav>
                                        <p:tav tm="95510">
                                          <p:val>
                                            <p:fltVal val="0.0143"/>
                                          </p:val>
                                        </p:tav>
                                        <p:tav tm="96630">
                                          <p:val>
                                            <p:fltVal val="0.0071"/>
                                          </p:val>
                                        </p:tav>
                                        <p:tav tm="97750">
                                          <p:val>
                                            <p:fltVal val="0.0027"/>
                                          </p:val>
                                        </p:tav>
                                        <p:tav tm="98880">
                                          <p:val>
                                            <p:fltVal val="0.0007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9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0.9999"/>
                                          </p:val>
                                        </p:tav>
                                        <p:tav tm="2250">
                                          <p:val>
                                            <p:fltVal val="0.9994"/>
                                          </p:val>
                                        </p:tav>
                                        <p:tav tm="3370">
                                          <p:val>
                                            <p:fltVal val="0.9981"/>
                                          </p:val>
                                        </p:tav>
                                        <p:tav tm="4490">
                                          <p:val>
                                            <p:fltVal val="0.9955"/>
                                          </p:val>
                                        </p:tav>
                                        <p:tav tm="5620">
                                          <p:val>
                                            <p:fltVal val="0.9913"/>
                                          </p:val>
                                        </p:tav>
                                        <p:tav tm="6740">
                                          <p:val>
                                            <p:fltVal val="0.985"/>
                                          </p:val>
                                        </p:tav>
                                        <p:tav tm="7870">
                                          <p:val>
                                            <p:fltVal val="0.9763"/>
                                          </p:val>
                                        </p:tav>
                                        <p:tav tm="8990">
                                          <p:val>
                                            <p:fltVal val="0.9646"/>
                                          </p:val>
                                        </p:tav>
                                        <p:tav tm="10110">
                                          <p:val>
                                            <p:fltVal val="0.9497"/>
                                          </p:val>
                                        </p:tav>
                                        <p:tav tm="11240">
                                          <p:val>
                                            <p:fltVal val="0.9348"/>
                                          </p:val>
                                        </p:tav>
                                        <p:tav tm="12360">
                                          <p:val>
                                            <p:fltVal val="0.9232"/>
                                          </p:val>
                                        </p:tav>
                                        <p:tav tm="13480">
                                          <p:val>
                                            <p:fltVal val="0.9146"/>
                                          </p:val>
                                        </p:tav>
                                        <p:tav tm="14610">
                                          <p:val>
                                            <p:fltVal val="0.9084"/>
                                          </p:val>
                                        </p:tav>
                                        <p:tav tm="15730">
                                          <p:val>
                                            <p:fltVal val="0.9042"/>
                                          </p:val>
                                        </p:tav>
                                        <p:tav tm="16850">
                                          <p:val>
                                            <p:fltVal val="0.9017"/>
                                          </p:val>
                                        </p:tav>
                                        <p:tav tm="17980">
                                          <p:val>
                                            <p:fltVal val="0.9005"/>
                                          </p:val>
                                        </p:tav>
                                        <p:tav tm="19100">
                                          <p:val>
                                            <p:fltVal val="0.9"/>
                                          </p:val>
                                        </p:tav>
                                        <p:tav tm="20220">
                                          <p:val>
                                            <p:fltVal val="0.8999"/>
                                          </p:val>
                                        </p:tav>
                                        <p:tav tm="21350">
                                          <p:val>
                                            <p:fltVal val="0.9006"/>
                                          </p:val>
                                        </p:tav>
                                        <p:tav tm="22470">
                                          <p:val>
                                            <p:fltVal val="0.9046"/>
                                          </p:val>
                                        </p:tav>
                                        <p:tav tm="23600">
                                          <p:val>
                                            <p:fltVal val="0.9153"/>
                                          </p:val>
                                        </p:tav>
                                        <p:tav tm="24720">
                                          <p:val>
                                            <p:fltVal val="0.9362"/>
                                          </p:val>
                                        </p:tav>
                                        <p:tav tm="25840">
                                          <p:val>
                                            <p:fltVal val="0.9659"/>
                                          </p:val>
                                        </p:tav>
                                        <p:tav tm="26970">
                                          <p:val>
                                            <p:fltVal val="0.9858"/>
                                          </p:val>
                                        </p:tav>
                                        <p:tav tm="28090">
                                          <p:val>
                                            <p:fltVal val="0.9959"/>
                                          </p:val>
                                        </p:tav>
                                        <p:tav tm="29210">
                                          <p:val>
                                            <p:fltVal val="0.9995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0.9998"/>
                                          </p:val>
                                        </p:tav>
                                        <p:tav tm="68540">
                                          <p:val>
                                            <p:fltVal val="0.9987"/>
                                          </p:val>
                                        </p:tav>
                                        <p:tav tm="69660">
                                          <p:val>
                                            <p:fltVal val="0.9955"/>
                                          </p:val>
                                        </p:tav>
                                        <p:tav tm="70790">
                                          <p:val>
                                            <p:fltVal val="0.9888"/>
                                          </p:val>
                                        </p:tav>
                                        <p:tav tm="71910">
                                          <p:val>
                                            <p:fltVal val="0.9775"/>
                                          </p:val>
                                        </p:tav>
                                        <p:tav tm="73030">
                                          <p:val>
                                            <p:fltVal val="0.9605"/>
                                          </p:val>
                                        </p:tav>
                                        <p:tav tm="74160">
                                          <p:val>
                                            <p:fltVal val="0.9385"/>
                                          </p:val>
                                        </p:tav>
                                        <p:tav tm="75280">
                                          <p:val>
                                            <p:fltVal val="0.9217"/>
                                          </p:val>
                                        </p:tav>
                                        <p:tav tm="76400">
                                          <p:val>
                                            <p:fltVal val="0.9107"/>
                                          </p:val>
                                        </p:tav>
                                        <p:tav tm="77530">
                                          <p:val>
                                            <p:fltVal val="0.9042"/>
                                          </p:val>
                                        </p:tav>
                                        <p:tav tm="78650">
                                          <p:val>
                                            <p:fltVal val="0.901"/>
                                          </p:val>
                                        </p:tav>
                                        <p:tav tm="79780">
                                          <p:val>
                                            <p:fltVal val="0.9"/>
                                          </p:val>
                                        </p:tav>
                                        <p:tav tm="80900">
                                          <p:val>
                                            <p:fltVal val="0.9"/>
                                          </p:val>
                                        </p:tav>
                                        <p:tav tm="82020">
                                          <p:val>
                                            <p:fltVal val="0.901"/>
                                          </p:val>
                                        </p:tav>
                                        <p:tav tm="83150">
                                          <p:val>
                                            <p:fltVal val="0.9061"/>
                                          </p:val>
                                        </p:tav>
                                        <p:tav tm="84270">
                                          <p:val>
                                            <p:fltVal val="0.9186"/>
                                          </p:val>
                                        </p:tav>
                                        <p:tav tm="85390">
                                          <p:val>
                                            <p:fltVal val="0.942"/>
                                          </p:val>
                                        </p:tav>
                                        <p:tav tm="86520">
                                          <p:val>
                                            <p:fltVal val="0.9709"/>
                                          </p:val>
                                        </p:tav>
                                        <p:tav tm="87640">
                                          <p:val>
                                            <p:fltVal val="0.9885"/>
                                          </p:val>
                                        </p:tav>
                                        <p:tav tm="88760">
                                          <p:val>
                                            <p:fltVal val="0.997"/>
                                          </p:val>
                                        </p:tav>
                                        <p:tav tm="89890">
                                          <p:val>
                                            <p:fltVal val="0.9997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49939-C1A7-44D5-B863-049C074DE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Sequence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395BE7B-E649-4D22-B2E1-4C02A71991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2539" y="2411896"/>
            <a:ext cx="8256103" cy="3299791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6A4E8F-E352-4D78-AD2E-2AFB5A977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5487D-F89D-4406-B9CF-2FC522C0F0D5}" type="slidenum">
              <a:rPr lang="en-US" smtClean="0"/>
              <a:t>4</a:t>
            </a:fld>
            <a:endParaRPr lang="en-US"/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6" name="3D Model 5" descr="Himalayan Persian">
                <a:extLst>
                  <a:ext uri="{FF2B5EF4-FFF2-40B4-BE49-F238E27FC236}">
                    <a16:creationId xmlns:a16="http://schemas.microsoft.com/office/drawing/2014/main" id="{F7E81AA5-C92E-46BE-8FB5-86AA674768EE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0228714" y="5641405"/>
              <a:ext cx="984583" cy="996429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984583" cy="996429"/>
                    </a:xfrm>
                    <a:prstGeom prst="rect">
                      <a:avLst/>
                    </a:prstGeom>
                  </am3d:spPr>
                  <am3d:camera>
                    <am3d:pos x="0" y="0" z="7717970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752058" d="1000000"/>
                    <am3d:preTrans dx="37111" dy="-15011974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961083" ay="-696503" az="-198360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55540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6" name="3D Model 5" descr="Himalayan Persian">
                <a:extLst>
                  <a:ext uri="{FF2B5EF4-FFF2-40B4-BE49-F238E27FC236}">
                    <a16:creationId xmlns:a16="http://schemas.microsoft.com/office/drawing/2014/main" id="{F7E81AA5-C92E-46BE-8FB5-86AA674768E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228714" y="5641405"/>
                <a:ext cx="984583" cy="99642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04018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9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-0.0012"/>
                                          </p:val>
                                        </p:tav>
                                        <p:tav tm="2250">
                                          <p:val>
                                            <p:fltVal val="-0.0098"/>
                                          </p:val>
                                        </p:tav>
                                        <p:tav tm="3370">
                                          <p:val>
                                            <p:fltVal val="-0.033"/>
                                          </p:val>
                                        </p:tav>
                                        <p:tav tm="4490">
                                          <p:val>
                                            <p:fltVal val="-0.0789"/>
                                          </p:val>
                                        </p:tav>
                                        <p:tav tm="5620">
                                          <p:val>
                                            <p:fltVal val="-0.1548"/>
                                          </p:val>
                                        </p:tav>
                                        <p:tav tm="6740">
                                          <p:val>
                                            <p:fltVal val="-0.267"/>
                                          </p:val>
                                        </p:tav>
                                        <p:tav tm="7870">
                                          <p:val>
                                            <p:fltVal val="-0.4235"/>
                                          </p:val>
                                        </p:tav>
                                        <p:tav tm="8990">
                                          <p:val>
                                            <p:fltVal val="-0.6337"/>
                                          </p:val>
                                        </p:tav>
                                        <p:tav tm="10110">
                                          <p:val>
                                            <p:fltVal val="-0.9013"/>
                                          </p:val>
                                        </p:tav>
                                        <p:tav tm="11240">
                                          <p:val>
                                            <p:fltVal val="-1.2353"/>
                                          </p:val>
                                        </p:tav>
                                        <p:tav tm="12360">
                                          <p:val>
                                            <p:fltVal val="-1.647"/>
                                          </p:val>
                                        </p:tav>
                                        <p:tav tm="13480">
                                          <p:val>
                                            <p:fltVal val="-2.0869"/>
                                          </p:val>
                                        </p:tav>
                                        <p:tav tm="14610">
                                          <p:val>
                                            <p:fltVal val="-2.4538"/>
                                          </p:val>
                                        </p:tav>
                                        <p:tav tm="15730">
                                          <p:val>
                                            <p:fltVal val="-2.7534"/>
                                          </p:val>
                                        </p:tav>
                                        <p:tav tm="16850">
                                          <p:val>
                                            <p:fltVal val="-2.9876"/>
                                          </p:val>
                                        </p:tav>
                                        <p:tav tm="17980">
                                          <p:val>
                                            <p:fltVal val="-3.1669"/>
                                          </p:val>
                                        </p:tav>
                                        <p:tav tm="19100">
                                          <p:val>
                                            <p:fltVal val="-3.2996"/>
                                          </p:val>
                                        </p:tav>
                                        <p:tav tm="20220">
                                          <p:val>
                                            <p:fltVal val="-3.3906"/>
                                          </p:val>
                                        </p:tav>
                                        <p:tav tm="21350">
                                          <p:val>
                                            <p:fltVal val="-3.4488"/>
                                          </p:val>
                                        </p:tav>
                                        <p:tav tm="22470">
                                          <p:val>
                                            <p:fltVal val="-3.4815"/>
                                          </p:val>
                                        </p:tav>
                                        <p:tav tm="23600">
                                          <p:val>
                                            <p:fltVal val="-3.4961"/>
                                          </p:val>
                                        </p:tav>
                                        <p:tav tm="24720">
                                          <p:val>
                                            <p:fltVal val="-3.4998"/>
                                          </p:val>
                                        </p:tav>
                                        <p:tav tm="25840">
                                          <p:val>
                                            <p:fltVal val="-3.0301"/>
                                          </p:val>
                                        </p:tav>
                                        <p:tav tm="26970">
                                          <p:val>
                                            <p:fltVal val="-0.9661"/>
                                          </p:val>
                                        </p:tav>
                                        <p:tav tm="28090">
                                          <p:val>
                                            <p:fltVal val="2.1525"/>
                                          </p:val>
                                        </p:tav>
                                        <p:tav tm="29210">
                                          <p:val>
                                            <p:fltVal val="6.1215"/>
                                          </p:val>
                                        </p:tav>
                                        <p:tav tm="30340">
                                          <p:val>
                                            <p:fltVal val="10.8322"/>
                                          </p:val>
                                        </p:tav>
                                        <p:tav tm="31460">
                                          <p:val>
                                            <p:fltVal val="16.2132"/>
                                          </p:val>
                                        </p:tav>
                                        <p:tav tm="32580">
                                          <p:val>
                                            <p:fltVal val="22.2128"/>
                                          </p:val>
                                        </p:tav>
                                        <p:tav tm="33710">
                                          <p:val>
                                            <p:fltVal val="28.7297"/>
                                          </p:val>
                                        </p:tav>
                                        <p:tav tm="34830">
                                          <p:val>
                                            <p:fltVal val="35.8493"/>
                                          </p:val>
                                        </p:tav>
                                        <p:tav tm="35960">
                                          <p:val>
                                            <p:fltVal val="43.4888"/>
                                          </p:val>
                                        </p:tav>
                                        <p:tav tm="37080">
                                          <p:val>
                                            <p:fltVal val="51.6257"/>
                                          </p:val>
                                        </p:tav>
                                        <p:tav tm="38200">
                                          <p:val>
                                            <p:fltVal val="60.2402"/>
                                          </p:val>
                                        </p:tav>
                                        <p:tav tm="39330">
                                          <p:val>
                                            <p:fltVal val="69.3155"/>
                                          </p:val>
                                        </p:tav>
                                        <p:tav tm="40450">
                                          <p:val>
                                            <p:fltVal val="78.8364"/>
                                          </p:val>
                                        </p:tav>
                                        <p:tav tm="41570">
                                          <p:val>
                                            <p:fltVal val="88.6987"/>
                                          </p:val>
                                        </p:tav>
                                        <p:tav tm="42700">
                                          <p:val>
                                            <p:fltVal val="99.0679"/>
                                          </p:val>
                                        </p:tav>
                                        <p:tav tm="43820">
                                          <p:val>
                                            <p:fltVal val="109.8461"/>
                                          </p:val>
                                        </p:tav>
                                        <p:tav tm="44940">
                                          <p:val>
                                            <p:fltVal val="121.0232"/>
                                          </p:val>
                                        </p:tav>
                                        <p:tav tm="46070">
                                          <p:val>
                                            <p:fltVal val="132.5899"/>
                                          </p:val>
                                        </p:tav>
                                        <p:tav tm="47190">
                                          <p:val>
                                            <p:fltVal val="144.5376"/>
                                          </p:val>
                                        </p:tav>
                                        <p:tav tm="48310">
                                          <p:val>
                                            <p:fltVal val="156.85851"/>
                                          </p:val>
                                        </p:tav>
                                        <p:tav tm="49440">
                                          <p:val>
                                            <p:fltVal val="169.43021"/>
                                          </p:val>
                                        </p:tav>
                                        <p:tav tm="50560">
                                          <p:val>
                                            <p:fltVal val="182.34309"/>
                                          </p:val>
                                        </p:tav>
                                        <p:tav tm="51690">
                                          <p:val>
                                            <p:fltVal val="195.1411"/>
                                          </p:val>
                                        </p:tav>
                                        <p:tav tm="52810">
                                          <p:val>
                                            <p:fltVal val="207.6945"/>
                                          </p:val>
                                        </p:tav>
                                        <p:tav tm="53930">
                                          <p:val>
                                            <p:fltVal val="219.77251"/>
                                          </p:val>
                                        </p:tav>
                                        <p:tav tm="55060">
                                          <p:val>
                                            <p:fltVal val="231.4814"/>
                                          </p:val>
                                        </p:tav>
                                        <p:tav tm="56180">
                                          <p:val>
                                            <p:fltVal val="242.91341"/>
                                          </p:val>
                                        </p:tav>
                                        <p:tav tm="57300">
                                          <p:val>
                                            <p:fltVal val="253.8558"/>
                                          </p:val>
                                        </p:tav>
                                        <p:tav tm="58430">
                                          <p:val>
                                            <p:fltVal val="264.40329"/>
                                          </p:val>
                                        </p:tav>
                                        <p:tav tm="59550">
                                          <p:val>
                                            <p:fltVal val="274.63501"/>
                                          </p:val>
                                        </p:tav>
                                        <p:tav tm="60670">
                                          <p:val>
                                            <p:fltVal val="284.35721"/>
                                          </p:val>
                                        </p:tav>
                                        <p:tav tm="61800">
                                          <p:val>
                                            <p:fltVal val="293.6507"/>
                                          </p:val>
                                        </p:tav>
                                        <p:tav tm="62920">
                                          <p:val>
                                            <p:fltVal val="302.57959"/>
                                          </p:val>
                                        </p:tav>
                                        <p:tav tm="64040">
                                          <p:val>
                                            <p:fltVal val="310.96921"/>
                                          </p:val>
                                        </p:tav>
                                        <p:tav tm="65170">
                                          <p:val>
                                            <p:fltVal val="318.88379"/>
                                          </p:val>
                                        </p:tav>
                                        <p:tav tm="66290">
                                          <p:val>
                                            <p:fltVal val="326.36801"/>
                                          </p:val>
                                        </p:tav>
                                        <p:tav tm="67420">
                                          <p:val>
                                            <p:fltVal val="333.26511"/>
                                          </p:val>
                                        </p:tav>
                                        <p:tav tm="68540">
                                          <p:val>
                                            <p:fltVal val="339.6712"/>
                                          </p:val>
                                        </p:tav>
                                        <p:tav tm="69660">
                                          <p:val>
                                            <p:fltVal val="345.43851"/>
                                          </p:val>
                                        </p:tav>
                                        <p:tav tm="70790">
                                          <p:val>
                                            <p:fltVal val="350.58469"/>
                                          </p:val>
                                        </p:tav>
                                        <p:tav tm="71910">
                                          <p:val>
                                            <p:fltVal val="355.09189"/>
                                          </p:val>
                                        </p:tav>
                                        <p:tav tm="73030">
                                          <p:val>
                                            <p:fltVal val="358.80179"/>
                                          </p:val>
                                        </p:tav>
                                        <p:tav tm="74160">
                                          <p:val>
                                            <p:fltVal val="361.63531"/>
                                          </p:val>
                                        </p:tav>
                                        <p:tav tm="75280">
                                          <p:val>
                                            <p:fltVal val="363.345"/>
                                          </p:val>
                                        </p:tav>
                                        <p:tav tm="76400">
                                          <p:val>
                                            <p:fltVal val="363.4978"/>
                                          </p:val>
                                        </p:tav>
                                        <p:tav tm="77530">
                                          <p:val>
                                            <p:fltVal val="363.47061"/>
                                          </p:val>
                                        </p:tav>
                                        <p:tav tm="78650">
                                          <p:val>
                                            <p:fltVal val="363.38339"/>
                                          </p:val>
                                        </p:tav>
                                        <p:tav tm="79780">
                                          <p:val>
                                            <p:fltVal val="363.20349"/>
                                          </p:val>
                                        </p:tav>
                                        <p:tav tm="80900">
                                          <p:val>
                                            <p:fltVal val="362.8963"/>
                                          </p:val>
                                        </p:tav>
                                        <p:tav tm="82020">
                                          <p:val>
                                            <p:fltVal val="362.4227"/>
                                          </p:val>
                                        </p:tav>
                                        <p:tav tm="83150">
                                          <p:val>
                                            <p:fltVal val="361.7569"/>
                                          </p:val>
                                        </p:tav>
                                        <p:tav tm="84270">
                                          <p:val>
                                            <p:fltVal val="361.0874"/>
                                          </p:val>
                                        </p:tav>
                                        <p:tav tm="85390">
                                          <p:val>
                                            <p:fltVal val="360.6105"/>
                                          </p:val>
                                        </p:tav>
                                        <p:tav tm="86520">
                                          <p:val>
                                            <p:fltVal val="360.30069"/>
                                          </p:val>
                                        </p:tav>
                                        <p:tav tm="87640">
                                          <p:val>
                                            <p:fltVal val="360.1188"/>
                                          </p:val>
                                        </p:tav>
                                        <p:tav tm="88760">
                                          <p:val>
                                            <p:fltVal val="360.03021"/>
                                          </p:val>
                                        </p:tav>
                                        <p:tav tm="89890">
                                          <p:val>
                                            <p:fltVal val="360.00229"/>
                                          </p:val>
                                        </p:tav>
                                        <p:tav tm="91010">
                                          <p:val>
                                            <p:fltVal val="360"/>
                                          </p:val>
                                        </p:tav>
                                        <p:tav tm="92130">
                                          <p:val>
                                            <p:fltVal val="360"/>
                                          </p:val>
                                        </p:tav>
                                        <p:tav tm="93260">
                                          <p:val>
                                            <p:fltVal val="360"/>
                                          </p:val>
                                        </p:tav>
                                        <p:tav tm="94380">
                                          <p:val>
                                            <p:fltVal val="360"/>
                                          </p:val>
                                        </p:tav>
                                        <p:tav tm="95510">
                                          <p:val>
                                            <p:fltVal val="360"/>
                                          </p:val>
                                        </p:tav>
                                        <p:tav tm="96630">
                                          <p:val>
                                            <p:fltVal val="360"/>
                                          </p:val>
                                        </p:tav>
                                        <p:tav tm="97750">
                                          <p:val>
                                            <p:fltVal val="360"/>
                                          </p:val>
                                        </p:tav>
                                        <p:tav tm="9888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sum">
                                        <p:cTn id="7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3d.object.translation.y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0"/>
                                          </p:val>
                                        </p:tav>
                                        <p:tav tm="2250">
                                          <p:val>
                                            <p:fltVal val="-10E-5"/>
                                          </p:val>
                                        </p:tav>
                                        <p:tav tm="3370">
                                          <p:val>
                                            <p:fltVal val="-0.0004"/>
                                          </p:val>
                                        </p:tav>
                                        <p:tav tm="4490">
                                          <p:val>
                                            <p:fltVal val="-0.0011"/>
                                          </p:val>
                                        </p:tav>
                                        <p:tav tm="5620">
                                          <p:val>
                                            <p:fltVal val="-0.0021"/>
                                          </p:val>
                                        </p:tav>
                                        <p:tav tm="6740">
                                          <p:val>
                                            <p:fltVal val="-0.0037"/>
                                          </p:val>
                                        </p:tav>
                                        <p:tav tm="7870">
                                          <p:val>
                                            <p:fltVal val="-0.0059"/>
                                          </p:val>
                                        </p:tav>
                                        <p:tav tm="8990">
                                          <p:val>
                                            <p:fltVal val="-0.0088"/>
                                          </p:val>
                                        </p:tav>
                                        <p:tav tm="10110">
                                          <p:val>
                                            <p:fltVal val="-0.0125"/>
                                          </p:val>
                                        </p:tav>
                                        <p:tav tm="11240">
                                          <p:val>
                                            <p:fltVal val="-0.0162"/>
                                          </p:val>
                                        </p:tav>
                                        <p:tav tm="12360">
                                          <p:val>
                                            <p:fltVal val="-0.0191"/>
                                          </p:val>
                                        </p:tav>
                                        <p:tav tm="13480">
                                          <p:val>
                                            <p:fltVal val="-0.0213"/>
                                          </p:val>
                                        </p:tav>
                                        <p:tav tm="14610">
                                          <p:val>
                                            <p:fltVal val="-0.0228"/>
                                          </p:val>
                                        </p:tav>
                                        <p:tav tm="15730">
                                          <p:val>
                                            <p:fltVal val="-0.0239"/>
                                          </p:val>
                                        </p:tav>
                                        <p:tav tm="16850">
                                          <p:val>
                                            <p:fltVal val="-0.0245"/>
                                          </p:val>
                                        </p:tav>
                                        <p:tav tm="17980">
                                          <p:val>
                                            <p:fltVal val="-0.0248"/>
                                          </p:val>
                                        </p:tav>
                                        <p:tav tm="19100">
                                          <p:val>
                                            <p:fltVal val="-0.0249"/>
                                          </p:val>
                                        </p:tav>
                                        <p:tav tm="20220">
                                          <p:val>
                                            <p:fltVal val="-0.0249"/>
                                          </p:val>
                                        </p:tav>
                                        <p:tav tm="21350">
                                          <p:val>
                                            <p:fltVal val="-0.0248"/>
                                          </p:val>
                                        </p:tav>
                                        <p:tav tm="22470">
                                          <p:val>
                                            <p:fltVal val="-0.0241"/>
                                          </p:val>
                                        </p:tav>
                                        <p:tav tm="23600">
                                          <p:val>
                                            <p:fltVal val="-0.022"/>
                                          </p:val>
                                        </p:tav>
                                        <p:tav tm="24720">
                                          <p:val>
                                            <p:fltVal val="-0.0179"/>
                                          </p:val>
                                        </p:tav>
                                        <p:tav tm="25840">
                                          <p:val>
                                            <p:fltVal val="-0.0113"/>
                                          </p:val>
                                        </p:tav>
                                        <p:tav tm="26970">
                                          <p:val>
                                            <p:fltVal val="-0.0013"/>
                                          </p:val>
                                        </p:tav>
                                        <p:tav tm="28090">
                                          <p:val>
                                            <p:fltVal val="0.0124"/>
                                          </p:val>
                                        </p:tav>
                                        <p:tav tm="29210">
                                          <p:val>
                                            <p:fltVal val="0.0309"/>
                                          </p:val>
                                        </p:tav>
                                        <p:tav tm="30340">
                                          <p:val>
                                            <p:fltVal val="0.0546"/>
                                          </p:val>
                                        </p:tav>
                                        <p:tav tm="31460">
                                          <p:val>
                                            <p:fltVal val="0.0842"/>
                                          </p:val>
                                        </p:tav>
                                        <p:tav tm="32580">
                                          <p:val>
                                            <p:fltVal val="0.1204"/>
                                          </p:val>
                                        </p:tav>
                                        <p:tav tm="33710">
                                          <p:val>
                                            <p:fltVal val="0.1634"/>
                                          </p:val>
                                        </p:tav>
                                        <p:tav tm="34830">
                                          <p:val>
                                            <p:fltVal val="0.2145"/>
                                          </p:val>
                                        </p:tav>
                                        <p:tav tm="35960">
                                          <p:val>
                                            <p:fltVal val="0.2711"/>
                                          </p:val>
                                        </p:tav>
                                        <p:tav tm="37080">
                                          <p:val>
                                            <p:fltVal val="0.3207"/>
                                          </p:val>
                                        </p:tav>
                                        <p:tav tm="38200">
                                          <p:val>
                                            <p:fltVal val="0.3625"/>
                                          </p:val>
                                        </p:tav>
                                        <p:tav tm="39330">
                                          <p:val>
                                            <p:fltVal val="0.3973"/>
                                          </p:val>
                                        </p:tav>
                                        <p:tav tm="40450">
                                          <p:val>
                                            <p:fltVal val="0.4256"/>
                                          </p:val>
                                        </p:tav>
                                        <p:tav tm="41570">
                                          <p:val>
                                            <p:fltVal val="0.448"/>
                                          </p:val>
                                        </p:tav>
                                        <p:tav tm="42700">
                                          <p:val>
                                            <p:fltVal val="0.4655"/>
                                          </p:val>
                                        </p:tav>
                                        <p:tav tm="43820">
                                          <p:val>
                                            <p:fltVal val="0.4786"/>
                                          </p:val>
                                        </p:tav>
                                        <p:tav tm="44940">
                                          <p:val>
                                            <p:fltVal val="0.4878"/>
                                          </p:val>
                                        </p:tav>
                                        <p:tav tm="46070">
                                          <p:val>
                                            <p:fltVal val="0.4939"/>
                                          </p:val>
                                        </p:tav>
                                        <p:tav tm="47190">
                                          <p:val>
                                            <p:fltVal val="0.4975"/>
                                          </p:val>
                                        </p:tav>
                                        <p:tav tm="48310">
                                          <p:val>
                                            <p:fltVal val="0.4993"/>
                                          </p:val>
                                        </p:tav>
                                        <p:tav tm="49440">
                                          <p:val>
                                            <p:fltVal val="0.4999"/>
                                          </p:val>
                                        </p:tav>
                                        <p:tav tm="50560">
                                          <p:val>
                                            <p:fltVal val="0.4999"/>
                                          </p:val>
                                        </p:tav>
                                        <p:tav tm="51690">
                                          <p:val>
                                            <p:fltVal val="0.4998"/>
                                          </p:val>
                                        </p:tav>
                                        <p:tav tm="52810">
                                          <p:val>
                                            <p:fltVal val="0.4988"/>
                                          </p:val>
                                        </p:tav>
                                        <p:tav tm="53930">
                                          <p:val>
                                            <p:fltVal val="0.4965"/>
                                          </p:val>
                                        </p:tav>
                                        <p:tav tm="55060">
                                          <p:val>
                                            <p:fltVal val="0.4921"/>
                                          </p:val>
                                        </p:tav>
                                        <p:tav tm="56180">
                                          <p:val>
                                            <p:fltVal val="0.485"/>
                                          </p:val>
                                        </p:tav>
                                        <p:tav tm="57300">
                                          <p:val>
                                            <p:fltVal val="0.4746"/>
                                          </p:val>
                                        </p:tav>
                                        <p:tav tm="58430">
                                          <p:val>
                                            <p:fltVal val="0.4603"/>
                                          </p:val>
                                        </p:tav>
                                        <p:tav tm="59550">
                                          <p:val>
                                            <p:fltVal val="0.4411"/>
                                          </p:val>
                                        </p:tav>
                                        <p:tav tm="60670">
                                          <p:val>
                                            <p:fltVal val="0.4169"/>
                                          </p:val>
                                        </p:tav>
                                        <p:tav tm="61800">
                                          <p:val>
                                            <p:fltVal val="0.3868"/>
                                          </p:val>
                                        </p:tav>
                                        <p:tav tm="62920">
                                          <p:val>
                                            <p:fltVal val="0.3499"/>
                                          </p:val>
                                        </p:tav>
                                        <p:tav tm="64040">
                                          <p:val>
                                            <p:fltVal val="0.306"/>
                                          </p:val>
                                        </p:tav>
                                        <p:tav tm="65170">
                                          <p:val>
                                            <p:fltVal val="0.2544"/>
                                          </p:val>
                                        </p:tav>
                                        <p:tav tm="66290">
                                          <p:val>
                                            <p:fltVal val="0.1981"/>
                                          </p:val>
                                        </p:tav>
                                        <p:tav tm="67420">
                                          <p:val>
                                            <p:fltVal val="0.1498"/>
                                          </p:val>
                                        </p:tav>
                                        <p:tav tm="68540">
                                          <p:val>
                                            <p:fltVal val="0.1087"/>
                                          </p:val>
                                        </p:tav>
                                        <p:tav tm="69660">
                                          <p:val>
                                            <p:fltVal val="0.0748"/>
                                          </p:val>
                                        </p:tav>
                                        <p:tav tm="70790">
                                          <p:val>
                                            <p:fltVal val="0.0473"/>
                                          </p:val>
                                        </p:tav>
                                        <p:tav tm="71910">
                                          <p:val>
                                            <p:fltVal val="0.0251"/>
                                          </p:val>
                                        </p:tav>
                                        <p:tav tm="73030">
                                          <p:val>
                                            <p:fltVal val="0.0082"/>
                                          </p:val>
                                        </p:tav>
                                        <p:tav tm="74160">
                                          <p:val>
                                            <p:fltVal val="-0.0044"/>
                                          </p:val>
                                        </p:tav>
                                        <p:tav tm="75280">
                                          <p:val>
                                            <p:fltVal val="-0.0134"/>
                                          </p:val>
                                        </p:tav>
                                        <p:tav tm="76400">
                                          <p:val>
                                            <p:fltVal val="-0.0192"/>
                                          </p:val>
                                        </p:tav>
                                        <p:tav tm="77530">
                                          <p:val>
                                            <p:fltVal val="-0.0227"/>
                                          </p:val>
                                        </p:tav>
                                        <p:tav tm="78650">
                                          <p:val>
                                            <p:fltVal val="-0.0244"/>
                                          </p:val>
                                        </p:tav>
                                        <p:tav tm="79780">
                                          <p:val>
                                            <p:fltVal val="-0.0249"/>
                                          </p:val>
                                        </p:tav>
                                        <p:tav tm="80900">
                                          <p:val>
                                            <p:fltVal val="-0.0249"/>
                                          </p:val>
                                        </p:tav>
                                        <p:tav tm="82020">
                                          <p:val>
                                            <p:fltVal val="-0.0244"/>
                                          </p:val>
                                        </p:tav>
                                        <p:tav tm="83150">
                                          <p:val>
                                            <p:fltVal val="-0.0219"/>
                                          </p:val>
                                        </p:tav>
                                        <p:tav tm="84270">
                                          <p:val>
                                            <p:fltVal val="-0.0156"/>
                                          </p:val>
                                        </p:tav>
                                        <p:tav tm="85390">
                                          <p:val>
                                            <p:fltVal val="-0.0039"/>
                                          </p:val>
                                        </p:tav>
                                        <p:tav tm="86520">
                                          <p:val>
                                            <p:fltVal val="0.0104"/>
                                          </p:val>
                                        </p:tav>
                                        <p:tav tm="87640">
                                          <p:val>
                                            <p:fltVal val="0.0192"/>
                                          </p:val>
                                        </p:tav>
                                        <p:tav tm="88760">
                                          <p:val>
                                            <p:fltVal val="0.0235"/>
                                          </p:val>
                                        </p:tav>
                                        <p:tav tm="89890">
                                          <p:val>
                                            <p:fltVal val="0.0248"/>
                                          </p:val>
                                        </p:tav>
                                        <p:tav tm="91010">
                                          <p:val>
                                            <p:fltVal val="0.0249"/>
                                          </p:val>
                                        </p:tav>
                                        <p:tav tm="92130">
                                          <p:val>
                                            <p:fltVal val="0.0247"/>
                                          </p:val>
                                        </p:tav>
                                        <p:tav tm="93260">
                                          <p:val>
                                            <p:fltVal val="0.0234"/>
                                          </p:val>
                                        </p:tav>
                                        <p:tav tm="94380">
                                          <p:val>
                                            <p:fltVal val="0.0202"/>
                                          </p:val>
                                        </p:tav>
                                        <p:tav tm="95510">
                                          <p:val>
                                            <p:fltVal val="0.0143"/>
                                          </p:val>
                                        </p:tav>
                                        <p:tav tm="96630">
                                          <p:val>
                                            <p:fltVal val="0.0071"/>
                                          </p:val>
                                        </p:tav>
                                        <p:tav tm="97750">
                                          <p:val>
                                            <p:fltVal val="0.0027"/>
                                          </p:val>
                                        </p:tav>
                                        <p:tav tm="98880">
                                          <p:val>
                                            <p:fltVal val="0.0007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9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0.9999"/>
                                          </p:val>
                                        </p:tav>
                                        <p:tav tm="2250">
                                          <p:val>
                                            <p:fltVal val="0.9994"/>
                                          </p:val>
                                        </p:tav>
                                        <p:tav tm="3370">
                                          <p:val>
                                            <p:fltVal val="0.9981"/>
                                          </p:val>
                                        </p:tav>
                                        <p:tav tm="4490">
                                          <p:val>
                                            <p:fltVal val="0.9955"/>
                                          </p:val>
                                        </p:tav>
                                        <p:tav tm="5620">
                                          <p:val>
                                            <p:fltVal val="0.9913"/>
                                          </p:val>
                                        </p:tav>
                                        <p:tav tm="6740">
                                          <p:val>
                                            <p:fltVal val="0.985"/>
                                          </p:val>
                                        </p:tav>
                                        <p:tav tm="7870">
                                          <p:val>
                                            <p:fltVal val="0.9763"/>
                                          </p:val>
                                        </p:tav>
                                        <p:tav tm="8990">
                                          <p:val>
                                            <p:fltVal val="0.9646"/>
                                          </p:val>
                                        </p:tav>
                                        <p:tav tm="10110">
                                          <p:val>
                                            <p:fltVal val="0.9497"/>
                                          </p:val>
                                        </p:tav>
                                        <p:tav tm="11240">
                                          <p:val>
                                            <p:fltVal val="0.9348"/>
                                          </p:val>
                                        </p:tav>
                                        <p:tav tm="12360">
                                          <p:val>
                                            <p:fltVal val="0.9232"/>
                                          </p:val>
                                        </p:tav>
                                        <p:tav tm="13480">
                                          <p:val>
                                            <p:fltVal val="0.9146"/>
                                          </p:val>
                                        </p:tav>
                                        <p:tav tm="14610">
                                          <p:val>
                                            <p:fltVal val="0.9084"/>
                                          </p:val>
                                        </p:tav>
                                        <p:tav tm="15730">
                                          <p:val>
                                            <p:fltVal val="0.9042"/>
                                          </p:val>
                                        </p:tav>
                                        <p:tav tm="16850">
                                          <p:val>
                                            <p:fltVal val="0.9017"/>
                                          </p:val>
                                        </p:tav>
                                        <p:tav tm="17980">
                                          <p:val>
                                            <p:fltVal val="0.9005"/>
                                          </p:val>
                                        </p:tav>
                                        <p:tav tm="19100">
                                          <p:val>
                                            <p:fltVal val="0.9"/>
                                          </p:val>
                                        </p:tav>
                                        <p:tav tm="20220">
                                          <p:val>
                                            <p:fltVal val="0.8999"/>
                                          </p:val>
                                        </p:tav>
                                        <p:tav tm="21350">
                                          <p:val>
                                            <p:fltVal val="0.9006"/>
                                          </p:val>
                                        </p:tav>
                                        <p:tav tm="22470">
                                          <p:val>
                                            <p:fltVal val="0.9046"/>
                                          </p:val>
                                        </p:tav>
                                        <p:tav tm="23600">
                                          <p:val>
                                            <p:fltVal val="0.9153"/>
                                          </p:val>
                                        </p:tav>
                                        <p:tav tm="24720">
                                          <p:val>
                                            <p:fltVal val="0.9362"/>
                                          </p:val>
                                        </p:tav>
                                        <p:tav tm="25840">
                                          <p:val>
                                            <p:fltVal val="0.9659"/>
                                          </p:val>
                                        </p:tav>
                                        <p:tav tm="26970">
                                          <p:val>
                                            <p:fltVal val="0.9858"/>
                                          </p:val>
                                        </p:tav>
                                        <p:tav tm="28090">
                                          <p:val>
                                            <p:fltVal val="0.9959"/>
                                          </p:val>
                                        </p:tav>
                                        <p:tav tm="29210">
                                          <p:val>
                                            <p:fltVal val="0.9995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0.9998"/>
                                          </p:val>
                                        </p:tav>
                                        <p:tav tm="68540">
                                          <p:val>
                                            <p:fltVal val="0.9987"/>
                                          </p:val>
                                        </p:tav>
                                        <p:tav tm="69660">
                                          <p:val>
                                            <p:fltVal val="0.9955"/>
                                          </p:val>
                                        </p:tav>
                                        <p:tav tm="70790">
                                          <p:val>
                                            <p:fltVal val="0.9888"/>
                                          </p:val>
                                        </p:tav>
                                        <p:tav tm="71910">
                                          <p:val>
                                            <p:fltVal val="0.9775"/>
                                          </p:val>
                                        </p:tav>
                                        <p:tav tm="73030">
                                          <p:val>
                                            <p:fltVal val="0.9605"/>
                                          </p:val>
                                        </p:tav>
                                        <p:tav tm="74160">
                                          <p:val>
                                            <p:fltVal val="0.9385"/>
                                          </p:val>
                                        </p:tav>
                                        <p:tav tm="75280">
                                          <p:val>
                                            <p:fltVal val="0.9217"/>
                                          </p:val>
                                        </p:tav>
                                        <p:tav tm="76400">
                                          <p:val>
                                            <p:fltVal val="0.9107"/>
                                          </p:val>
                                        </p:tav>
                                        <p:tav tm="77530">
                                          <p:val>
                                            <p:fltVal val="0.9042"/>
                                          </p:val>
                                        </p:tav>
                                        <p:tav tm="78650">
                                          <p:val>
                                            <p:fltVal val="0.901"/>
                                          </p:val>
                                        </p:tav>
                                        <p:tav tm="79780">
                                          <p:val>
                                            <p:fltVal val="0.9"/>
                                          </p:val>
                                        </p:tav>
                                        <p:tav tm="80900">
                                          <p:val>
                                            <p:fltVal val="0.9"/>
                                          </p:val>
                                        </p:tav>
                                        <p:tav tm="82020">
                                          <p:val>
                                            <p:fltVal val="0.901"/>
                                          </p:val>
                                        </p:tav>
                                        <p:tav tm="83150">
                                          <p:val>
                                            <p:fltVal val="0.9061"/>
                                          </p:val>
                                        </p:tav>
                                        <p:tav tm="84270">
                                          <p:val>
                                            <p:fltVal val="0.9186"/>
                                          </p:val>
                                        </p:tav>
                                        <p:tav tm="85390">
                                          <p:val>
                                            <p:fltVal val="0.942"/>
                                          </p:val>
                                        </p:tav>
                                        <p:tav tm="86520">
                                          <p:val>
                                            <p:fltVal val="0.9709"/>
                                          </p:val>
                                        </p:tav>
                                        <p:tav tm="87640">
                                          <p:val>
                                            <p:fltVal val="0.9885"/>
                                          </p:val>
                                        </p:tav>
                                        <p:tav tm="88760">
                                          <p:val>
                                            <p:fltVal val="0.997"/>
                                          </p:val>
                                        </p:tav>
                                        <p:tav tm="89890">
                                          <p:val>
                                            <p:fltVal val="0.9997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F4497-4BCB-44F6-826D-140942AFA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Sequence – Example 1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6956711-DF8A-4C77-90A5-F7B261DE98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2093843"/>
            <a:ext cx="8375373" cy="3564835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8B4E22-7914-4C7B-ADE0-C4D2FF9D2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5487D-F89D-4406-B9CF-2FC522C0F0D5}" type="slidenum">
              <a:rPr lang="en-US" smtClean="0"/>
              <a:t>5</a:t>
            </a:fld>
            <a:endParaRPr lang="en-US"/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6" name="3D Model 5" descr="Himalayan Persian">
                <a:extLst>
                  <a:ext uri="{FF2B5EF4-FFF2-40B4-BE49-F238E27FC236}">
                    <a16:creationId xmlns:a16="http://schemas.microsoft.com/office/drawing/2014/main" id="{F10FE1FA-2C1E-4D64-87BA-08060B516E19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0228714" y="5641405"/>
              <a:ext cx="984583" cy="996429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984583" cy="996429"/>
                    </a:xfrm>
                    <a:prstGeom prst="rect">
                      <a:avLst/>
                    </a:prstGeom>
                  </am3d:spPr>
                  <am3d:camera>
                    <am3d:pos x="0" y="0" z="7717970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752058" d="1000000"/>
                    <am3d:preTrans dx="37111" dy="-15011974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961083" ay="-696503" az="-198360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55540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6" name="3D Model 5" descr="Himalayan Persian">
                <a:extLst>
                  <a:ext uri="{FF2B5EF4-FFF2-40B4-BE49-F238E27FC236}">
                    <a16:creationId xmlns:a16="http://schemas.microsoft.com/office/drawing/2014/main" id="{F10FE1FA-2C1E-4D64-87BA-08060B516E1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228714" y="5641405"/>
                <a:ext cx="984583" cy="99642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47245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9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-0.0012"/>
                                          </p:val>
                                        </p:tav>
                                        <p:tav tm="2250">
                                          <p:val>
                                            <p:fltVal val="-0.0098"/>
                                          </p:val>
                                        </p:tav>
                                        <p:tav tm="3370">
                                          <p:val>
                                            <p:fltVal val="-0.033"/>
                                          </p:val>
                                        </p:tav>
                                        <p:tav tm="4490">
                                          <p:val>
                                            <p:fltVal val="-0.0789"/>
                                          </p:val>
                                        </p:tav>
                                        <p:tav tm="5620">
                                          <p:val>
                                            <p:fltVal val="-0.1548"/>
                                          </p:val>
                                        </p:tav>
                                        <p:tav tm="6740">
                                          <p:val>
                                            <p:fltVal val="-0.267"/>
                                          </p:val>
                                        </p:tav>
                                        <p:tav tm="7870">
                                          <p:val>
                                            <p:fltVal val="-0.4235"/>
                                          </p:val>
                                        </p:tav>
                                        <p:tav tm="8990">
                                          <p:val>
                                            <p:fltVal val="-0.6337"/>
                                          </p:val>
                                        </p:tav>
                                        <p:tav tm="10110">
                                          <p:val>
                                            <p:fltVal val="-0.9013"/>
                                          </p:val>
                                        </p:tav>
                                        <p:tav tm="11240">
                                          <p:val>
                                            <p:fltVal val="-1.2353"/>
                                          </p:val>
                                        </p:tav>
                                        <p:tav tm="12360">
                                          <p:val>
                                            <p:fltVal val="-1.647"/>
                                          </p:val>
                                        </p:tav>
                                        <p:tav tm="13480">
                                          <p:val>
                                            <p:fltVal val="-2.0869"/>
                                          </p:val>
                                        </p:tav>
                                        <p:tav tm="14610">
                                          <p:val>
                                            <p:fltVal val="-2.4538"/>
                                          </p:val>
                                        </p:tav>
                                        <p:tav tm="15730">
                                          <p:val>
                                            <p:fltVal val="-2.7534"/>
                                          </p:val>
                                        </p:tav>
                                        <p:tav tm="16850">
                                          <p:val>
                                            <p:fltVal val="-2.9876"/>
                                          </p:val>
                                        </p:tav>
                                        <p:tav tm="17980">
                                          <p:val>
                                            <p:fltVal val="-3.1669"/>
                                          </p:val>
                                        </p:tav>
                                        <p:tav tm="19100">
                                          <p:val>
                                            <p:fltVal val="-3.2996"/>
                                          </p:val>
                                        </p:tav>
                                        <p:tav tm="20220">
                                          <p:val>
                                            <p:fltVal val="-3.3906"/>
                                          </p:val>
                                        </p:tav>
                                        <p:tav tm="21350">
                                          <p:val>
                                            <p:fltVal val="-3.4488"/>
                                          </p:val>
                                        </p:tav>
                                        <p:tav tm="22470">
                                          <p:val>
                                            <p:fltVal val="-3.4815"/>
                                          </p:val>
                                        </p:tav>
                                        <p:tav tm="23600">
                                          <p:val>
                                            <p:fltVal val="-3.4961"/>
                                          </p:val>
                                        </p:tav>
                                        <p:tav tm="24720">
                                          <p:val>
                                            <p:fltVal val="-3.4998"/>
                                          </p:val>
                                        </p:tav>
                                        <p:tav tm="25840">
                                          <p:val>
                                            <p:fltVal val="-3.0301"/>
                                          </p:val>
                                        </p:tav>
                                        <p:tav tm="26970">
                                          <p:val>
                                            <p:fltVal val="-0.9661"/>
                                          </p:val>
                                        </p:tav>
                                        <p:tav tm="28090">
                                          <p:val>
                                            <p:fltVal val="2.1525"/>
                                          </p:val>
                                        </p:tav>
                                        <p:tav tm="29210">
                                          <p:val>
                                            <p:fltVal val="6.1215"/>
                                          </p:val>
                                        </p:tav>
                                        <p:tav tm="30340">
                                          <p:val>
                                            <p:fltVal val="10.8322"/>
                                          </p:val>
                                        </p:tav>
                                        <p:tav tm="31460">
                                          <p:val>
                                            <p:fltVal val="16.2132"/>
                                          </p:val>
                                        </p:tav>
                                        <p:tav tm="32580">
                                          <p:val>
                                            <p:fltVal val="22.2128"/>
                                          </p:val>
                                        </p:tav>
                                        <p:tav tm="33710">
                                          <p:val>
                                            <p:fltVal val="28.7297"/>
                                          </p:val>
                                        </p:tav>
                                        <p:tav tm="34830">
                                          <p:val>
                                            <p:fltVal val="35.8493"/>
                                          </p:val>
                                        </p:tav>
                                        <p:tav tm="35960">
                                          <p:val>
                                            <p:fltVal val="43.4888"/>
                                          </p:val>
                                        </p:tav>
                                        <p:tav tm="37080">
                                          <p:val>
                                            <p:fltVal val="51.6257"/>
                                          </p:val>
                                        </p:tav>
                                        <p:tav tm="38200">
                                          <p:val>
                                            <p:fltVal val="60.2402"/>
                                          </p:val>
                                        </p:tav>
                                        <p:tav tm="39330">
                                          <p:val>
                                            <p:fltVal val="69.3155"/>
                                          </p:val>
                                        </p:tav>
                                        <p:tav tm="40450">
                                          <p:val>
                                            <p:fltVal val="78.8364"/>
                                          </p:val>
                                        </p:tav>
                                        <p:tav tm="41570">
                                          <p:val>
                                            <p:fltVal val="88.6987"/>
                                          </p:val>
                                        </p:tav>
                                        <p:tav tm="42700">
                                          <p:val>
                                            <p:fltVal val="99.0679"/>
                                          </p:val>
                                        </p:tav>
                                        <p:tav tm="43820">
                                          <p:val>
                                            <p:fltVal val="109.8461"/>
                                          </p:val>
                                        </p:tav>
                                        <p:tav tm="44940">
                                          <p:val>
                                            <p:fltVal val="121.0232"/>
                                          </p:val>
                                        </p:tav>
                                        <p:tav tm="46070">
                                          <p:val>
                                            <p:fltVal val="132.5899"/>
                                          </p:val>
                                        </p:tav>
                                        <p:tav tm="47190">
                                          <p:val>
                                            <p:fltVal val="144.5376"/>
                                          </p:val>
                                        </p:tav>
                                        <p:tav tm="48310">
                                          <p:val>
                                            <p:fltVal val="156.85851"/>
                                          </p:val>
                                        </p:tav>
                                        <p:tav tm="49440">
                                          <p:val>
                                            <p:fltVal val="169.43021"/>
                                          </p:val>
                                        </p:tav>
                                        <p:tav tm="50560">
                                          <p:val>
                                            <p:fltVal val="182.34309"/>
                                          </p:val>
                                        </p:tav>
                                        <p:tav tm="51690">
                                          <p:val>
                                            <p:fltVal val="195.1411"/>
                                          </p:val>
                                        </p:tav>
                                        <p:tav tm="52810">
                                          <p:val>
                                            <p:fltVal val="207.6945"/>
                                          </p:val>
                                        </p:tav>
                                        <p:tav tm="53930">
                                          <p:val>
                                            <p:fltVal val="219.77251"/>
                                          </p:val>
                                        </p:tav>
                                        <p:tav tm="55060">
                                          <p:val>
                                            <p:fltVal val="231.4814"/>
                                          </p:val>
                                        </p:tav>
                                        <p:tav tm="56180">
                                          <p:val>
                                            <p:fltVal val="242.91341"/>
                                          </p:val>
                                        </p:tav>
                                        <p:tav tm="57300">
                                          <p:val>
                                            <p:fltVal val="253.8558"/>
                                          </p:val>
                                        </p:tav>
                                        <p:tav tm="58430">
                                          <p:val>
                                            <p:fltVal val="264.40329"/>
                                          </p:val>
                                        </p:tav>
                                        <p:tav tm="59550">
                                          <p:val>
                                            <p:fltVal val="274.63501"/>
                                          </p:val>
                                        </p:tav>
                                        <p:tav tm="60670">
                                          <p:val>
                                            <p:fltVal val="284.35721"/>
                                          </p:val>
                                        </p:tav>
                                        <p:tav tm="61800">
                                          <p:val>
                                            <p:fltVal val="293.6507"/>
                                          </p:val>
                                        </p:tav>
                                        <p:tav tm="62920">
                                          <p:val>
                                            <p:fltVal val="302.57959"/>
                                          </p:val>
                                        </p:tav>
                                        <p:tav tm="64040">
                                          <p:val>
                                            <p:fltVal val="310.96921"/>
                                          </p:val>
                                        </p:tav>
                                        <p:tav tm="65170">
                                          <p:val>
                                            <p:fltVal val="318.88379"/>
                                          </p:val>
                                        </p:tav>
                                        <p:tav tm="66290">
                                          <p:val>
                                            <p:fltVal val="326.36801"/>
                                          </p:val>
                                        </p:tav>
                                        <p:tav tm="67420">
                                          <p:val>
                                            <p:fltVal val="333.26511"/>
                                          </p:val>
                                        </p:tav>
                                        <p:tav tm="68540">
                                          <p:val>
                                            <p:fltVal val="339.6712"/>
                                          </p:val>
                                        </p:tav>
                                        <p:tav tm="69660">
                                          <p:val>
                                            <p:fltVal val="345.43851"/>
                                          </p:val>
                                        </p:tav>
                                        <p:tav tm="70790">
                                          <p:val>
                                            <p:fltVal val="350.58469"/>
                                          </p:val>
                                        </p:tav>
                                        <p:tav tm="71910">
                                          <p:val>
                                            <p:fltVal val="355.09189"/>
                                          </p:val>
                                        </p:tav>
                                        <p:tav tm="73030">
                                          <p:val>
                                            <p:fltVal val="358.80179"/>
                                          </p:val>
                                        </p:tav>
                                        <p:tav tm="74160">
                                          <p:val>
                                            <p:fltVal val="361.63531"/>
                                          </p:val>
                                        </p:tav>
                                        <p:tav tm="75280">
                                          <p:val>
                                            <p:fltVal val="363.345"/>
                                          </p:val>
                                        </p:tav>
                                        <p:tav tm="76400">
                                          <p:val>
                                            <p:fltVal val="363.4978"/>
                                          </p:val>
                                        </p:tav>
                                        <p:tav tm="77530">
                                          <p:val>
                                            <p:fltVal val="363.47061"/>
                                          </p:val>
                                        </p:tav>
                                        <p:tav tm="78650">
                                          <p:val>
                                            <p:fltVal val="363.38339"/>
                                          </p:val>
                                        </p:tav>
                                        <p:tav tm="79780">
                                          <p:val>
                                            <p:fltVal val="363.20349"/>
                                          </p:val>
                                        </p:tav>
                                        <p:tav tm="80900">
                                          <p:val>
                                            <p:fltVal val="362.8963"/>
                                          </p:val>
                                        </p:tav>
                                        <p:tav tm="82020">
                                          <p:val>
                                            <p:fltVal val="362.4227"/>
                                          </p:val>
                                        </p:tav>
                                        <p:tav tm="83150">
                                          <p:val>
                                            <p:fltVal val="361.7569"/>
                                          </p:val>
                                        </p:tav>
                                        <p:tav tm="84270">
                                          <p:val>
                                            <p:fltVal val="361.0874"/>
                                          </p:val>
                                        </p:tav>
                                        <p:tav tm="85390">
                                          <p:val>
                                            <p:fltVal val="360.6105"/>
                                          </p:val>
                                        </p:tav>
                                        <p:tav tm="86520">
                                          <p:val>
                                            <p:fltVal val="360.30069"/>
                                          </p:val>
                                        </p:tav>
                                        <p:tav tm="87640">
                                          <p:val>
                                            <p:fltVal val="360.1188"/>
                                          </p:val>
                                        </p:tav>
                                        <p:tav tm="88760">
                                          <p:val>
                                            <p:fltVal val="360.03021"/>
                                          </p:val>
                                        </p:tav>
                                        <p:tav tm="89890">
                                          <p:val>
                                            <p:fltVal val="360.00229"/>
                                          </p:val>
                                        </p:tav>
                                        <p:tav tm="91010">
                                          <p:val>
                                            <p:fltVal val="360"/>
                                          </p:val>
                                        </p:tav>
                                        <p:tav tm="92130">
                                          <p:val>
                                            <p:fltVal val="360"/>
                                          </p:val>
                                        </p:tav>
                                        <p:tav tm="93260">
                                          <p:val>
                                            <p:fltVal val="360"/>
                                          </p:val>
                                        </p:tav>
                                        <p:tav tm="94380">
                                          <p:val>
                                            <p:fltVal val="360"/>
                                          </p:val>
                                        </p:tav>
                                        <p:tav tm="95510">
                                          <p:val>
                                            <p:fltVal val="360"/>
                                          </p:val>
                                        </p:tav>
                                        <p:tav tm="96630">
                                          <p:val>
                                            <p:fltVal val="360"/>
                                          </p:val>
                                        </p:tav>
                                        <p:tav tm="97750">
                                          <p:val>
                                            <p:fltVal val="360"/>
                                          </p:val>
                                        </p:tav>
                                        <p:tav tm="9888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sum">
                                        <p:cTn id="7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3d.object.translation.y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0"/>
                                          </p:val>
                                        </p:tav>
                                        <p:tav tm="2250">
                                          <p:val>
                                            <p:fltVal val="-10E-5"/>
                                          </p:val>
                                        </p:tav>
                                        <p:tav tm="3370">
                                          <p:val>
                                            <p:fltVal val="-0.0004"/>
                                          </p:val>
                                        </p:tav>
                                        <p:tav tm="4490">
                                          <p:val>
                                            <p:fltVal val="-0.0011"/>
                                          </p:val>
                                        </p:tav>
                                        <p:tav tm="5620">
                                          <p:val>
                                            <p:fltVal val="-0.0021"/>
                                          </p:val>
                                        </p:tav>
                                        <p:tav tm="6740">
                                          <p:val>
                                            <p:fltVal val="-0.0037"/>
                                          </p:val>
                                        </p:tav>
                                        <p:tav tm="7870">
                                          <p:val>
                                            <p:fltVal val="-0.0059"/>
                                          </p:val>
                                        </p:tav>
                                        <p:tav tm="8990">
                                          <p:val>
                                            <p:fltVal val="-0.0088"/>
                                          </p:val>
                                        </p:tav>
                                        <p:tav tm="10110">
                                          <p:val>
                                            <p:fltVal val="-0.0125"/>
                                          </p:val>
                                        </p:tav>
                                        <p:tav tm="11240">
                                          <p:val>
                                            <p:fltVal val="-0.0162"/>
                                          </p:val>
                                        </p:tav>
                                        <p:tav tm="12360">
                                          <p:val>
                                            <p:fltVal val="-0.0191"/>
                                          </p:val>
                                        </p:tav>
                                        <p:tav tm="13480">
                                          <p:val>
                                            <p:fltVal val="-0.0213"/>
                                          </p:val>
                                        </p:tav>
                                        <p:tav tm="14610">
                                          <p:val>
                                            <p:fltVal val="-0.0228"/>
                                          </p:val>
                                        </p:tav>
                                        <p:tav tm="15730">
                                          <p:val>
                                            <p:fltVal val="-0.0239"/>
                                          </p:val>
                                        </p:tav>
                                        <p:tav tm="16850">
                                          <p:val>
                                            <p:fltVal val="-0.0245"/>
                                          </p:val>
                                        </p:tav>
                                        <p:tav tm="17980">
                                          <p:val>
                                            <p:fltVal val="-0.0248"/>
                                          </p:val>
                                        </p:tav>
                                        <p:tav tm="19100">
                                          <p:val>
                                            <p:fltVal val="-0.0249"/>
                                          </p:val>
                                        </p:tav>
                                        <p:tav tm="20220">
                                          <p:val>
                                            <p:fltVal val="-0.0249"/>
                                          </p:val>
                                        </p:tav>
                                        <p:tav tm="21350">
                                          <p:val>
                                            <p:fltVal val="-0.0248"/>
                                          </p:val>
                                        </p:tav>
                                        <p:tav tm="22470">
                                          <p:val>
                                            <p:fltVal val="-0.0241"/>
                                          </p:val>
                                        </p:tav>
                                        <p:tav tm="23600">
                                          <p:val>
                                            <p:fltVal val="-0.022"/>
                                          </p:val>
                                        </p:tav>
                                        <p:tav tm="24720">
                                          <p:val>
                                            <p:fltVal val="-0.0179"/>
                                          </p:val>
                                        </p:tav>
                                        <p:tav tm="25840">
                                          <p:val>
                                            <p:fltVal val="-0.0113"/>
                                          </p:val>
                                        </p:tav>
                                        <p:tav tm="26970">
                                          <p:val>
                                            <p:fltVal val="-0.0013"/>
                                          </p:val>
                                        </p:tav>
                                        <p:tav tm="28090">
                                          <p:val>
                                            <p:fltVal val="0.0124"/>
                                          </p:val>
                                        </p:tav>
                                        <p:tav tm="29210">
                                          <p:val>
                                            <p:fltVal val="0.0309"/>
                                          </p:val>
                                        </p:tav>
                                        <p:tav tm="30340">
                                          <p:val>
                                            <p:fltVal val="0.0546"/>
                                          </p:val>
                                        </p:tav>
                                        <p:tav tm="31460">
                                          <p:val>
                                            <p:fltVal val="0.0842"/>
                                          </p:val>
                                        </p:tav>
                                        <p:tav tm="32580">
                                          <p:val>
                                            <p:fltVal val="0.1204"/>
                                          </p:val>
                                        </p:tav>
                                        <p:tav tm="33710">
                                          <p:val>
                                            <p:fltVal val="0.1634"/>
                                          </p:val>
                                        </p:tav>
                                        <p:tav tm="34830">
                                          <p:val>
                                            <p:fltVal val="0.2145"/>
                                          </p:val>
                                        </p:tav>
                                        <p:tav tm="35960">
                                          <p:val>
                                            <p:fltVal val="0.2711"/>
                                          </p:val>
                                        </p:tav>
                                        <p:tav tm="37080">
                                          <p:val>
                                            <p:fltVal val="0.3207"/>
                                          </p:val>
                                        </p:tav>
                                        <p:tav tm="38200">
                                          <p:val>
                                            <p:fltVal val="0.3625"/>
                                          </p:val>
                                        </p:tav>
                                        <p:tav tm="39330">
                                          <p:val>
                                            <p:fltVal val="0.3973"/>
                                          </p:val>
                                        </p:tav>
                                        <p:tav tm="40450">
                                          <p:val>
                                            <p:fltVal val="0.4256"/>
                                          </p:val>
                                        </p:tav>
                                        <p:tav tm="41570">
                                          <p:val>
                                            <p:fltVal val="0.448"/>
                                          </p:val>
                                        </p:tav>
                                        <p:tav tm="42700">
                                          <p:val>
                                            <p:fltVal val="0.4655"/>
                                          </p:val>
                                        </p:tav>
                                        <p:tav tm="43820">
                                          <p:val>
                                            <p:fltVal val="0.4786"/>
                                          </p:val>
                                        </p:tav>
                                        <p:tav tm="44940">
                                          <p:val>
                                            <p:fltVal val="0.4878"/>
                                          </p:val>
                                        </p:tav>
                                        <p:tav tm="46070">
                                          <p:val>
                                            <p:fltVal val="0.4939"/>
                                          </p:val>
                                        </p:tav>
                                        <p:tav tm="47190">
                                          <p:val>
                                            <p:fltVal val="0.4975"/>
                                          </p:val>
                                        </p:tav>
                                        <p:tav tm="48310">
                                          <p:val>
                                            <p:fltVal val="0.4993"/>
                                          </p:val>
                                        </p:tav>
                                        <p:tav tm="49440">
                                          <p:val>
                                            <p:fltVal val="0.4999"/>
                                          </p:val>
                                        </p:tav>
                                        <p:tav tm="50560">
                                          <p:val>
                                            <p:fltVal val="0.4999"/>
                                          </p:val>
                                        </p:tav>
                                        <p:tav tm="51690">
                                          <p:val>
                                            <p:fltVal val="0.4998"/>
                                          </p:val>
                                        </p:tav>
                                        <p:tav tm="52810">
                                          <p:val>
                                            <p:fltVal val="0.4988"/>
                                          </p:val>
                                        </p:tav>
                                        <p:tav tm="53930">
                                          <p:val>
                                            <p:fltVal val="0.4965"/>
                                          </p:val>
                                        </p:tav>
                                        <p:tav tm="55060">
                                          <p:val>
                                            <p:fltVal val="0.4921"/>
                                          </p:val>
                                        </p:tav>
                                        <p:tav tm="56180">
                                          <p:val>
                                            <p:fltVal val="0.485"/>
                                          </p:val>
                                        </p:tav>
                                        <p:tav tm="57300">
                                          <p:val>
                                            <p:fltVal val="0.4746"/>
                                          </p:val>
                                        </p:tav>
                                        <p:tav tm="58430">
                                          <p:val>
                                            <p:fltVal val="0.4603"/>
                                          </p:val>
                                        </p:tav>
                                        <p:tav tm="59550">
                                          <p:val>
                                            <p:fltVal val="0.4411"/>
                                          </p:val>
                                        </p:tav>
                                        <p:tav tm="60670">
                                          <p:val>
                                            <p:fltVal val="0.4169"/>
                                          </p:val>
                                        </p:tav>
                                        <p:tav tm="61800">
                                          <p:val>
                                            <p:fltVal val="0.3868"/>
                                          </p:val>
                                        </p:tav>
                                        <p:tav tm="62920">
                                          <p:val>
                                            <p:fltVal val="0.3499"/>
                                          </p:val>
                                        </p:tav>
                                        <p:tav tm="64040">
                                          <p:val>
                                            <p:fltVal val="0.306"/>
                                          </p:val>
                                        </p:tav>
                                        <p:tav tm="65170">
                                          <p:val>
                                            <p:fltVal val="0.2544"/>
                                          </p:val>
                                        </p:tav>
                                        <p:tav tm="66290">
                                          <p:val>
                                            <p:fltVal val="0.1981"/>
                                          </p:val>
                                        </p:tav>
                                        <p:tav tm="67420">
                                          <p:val>
                                            <p:fltVal val="0.1498"/>
                                          </p:val>
                                        </p:tav>
                                        <p:tav tm="68540">
                                          <p:val>
                                            <p:fltVal val="0.1087"/>
                                          </p:val>
                                        </p:tav>
                                        <p:tav tm="69660">
                                          <p:val>
                                            <p:fltVal val="0.0748"/>
                                          </p:val>
                                        </p:tav>
                                        <p:tav tm="70790">
                                          <p:val>
                                            <p:fltVal val="0.0473"/>
                                          </p:val>
                                        </p:tav>
                                        <p:tav tm="71910">
                                          <p:val>
                                            <p:fltVal val="0.0251"/>
                                          </p:val>
                                        </p:tav>
                                        <p:tav tm="73030">
                                          <p:val>
                                            <p:fltVal val="0.0082"/>
                                          </p:val>
                                        </p:tav>
                                        <p:tav tm="74160">
                                          <p:val>
                                            <p:fltVal val="-0.0044"/>
                                          </p:val>
                                        </p:tav>
                                        <p:tav tm="75280">
                                          <p:val>
                                            <p:fltVal val="-0.0134"/>
                                          </p:val>
                                        </p:tav>
                                        <p:tav tm="76400">
                                          <p:val>
                                            <p:fltVal val="-0.0192"/>
                                          </p:val>
                                        </p:tav>
                                        <p:tav tm="77530">
                                          <p:val>
                                            <p:fltVal val="-0.0227"/>
                                          </p:val>
                                        </p:tav>
                                        <p:tav tm="78650">
                                          <p:val>
                                            <p:fltVal val="-0.0244"/>
                                          </p:val>
                                        </p:tav>
                                        <p:tav tm="79780">
                                          <p:val>
                                            <p:fltVal val="-0.0249"/>
                                          </p:val>
                                        </p:tav>
                                        <p:tav tm="80900">
                                          <p:val>
                                            <p:fltVal val="-0.0249"/>
                                          </p:val>
                                        </p:tav>
                                        <p:tav tm="82020">
                                          <p:val>
                                            <p:fltVal val="-0.0244"/>
                                          </p:val>
                                        </p:tav>
                                        <p:tav tm="83150">
                                          <p:val>
                                            <p:fltVal val="-0.0219"/>
                                          </p:val>
                                        </p:tav>
                                        <p:tav tm="84270">
                                          <p:val>
                                            <p:fltVal val="-0.0156"/>
                                          </p:val>
                                        </p:tav>
                                        <p:tav tm="85390">
                                          <p:val>
                                            <p:fltVal val="-0.0039"/>
                                          </p:val>
                                        </p:tav>
                                        <p:tav tm="86520">
                                          <p:val>
                                            <p:fltVal val="0.0104"/>
                                          </p:val>
                                        </p:tav>
                                        <p:tav tm="87640">
                                          <p:val>
                                            <p:fltVal val="0.0192"/>
                                          </p:val>
                                        </p:tav>
                                        <p:tav tm="88760">
                                          <p:val>
                                            <p:fltVal val="0.0235"/>
                                          </p:val>
                                        </p:tav>
                                        <p:tav tm="89890">
                                          <p:val>
                                            <p:fltVal val="0.0248"/>
                                          </p:val>
                                        </p:tav>
                                        <p:tav tm="91010">
                                          <p:val>
                                            <p:fltVal val="0.0249"/>
                                          </p:val>
                                        </p:tav>
                                        <p:tav tm="92130">
                                          <p:val>
                                            <p:fltVal val="0.0247"/>
                                          </p:val>
                                        </p:tav>
                                        <p:tav tm="93260">
                                          <p:val>
                                            <p:fltVal val="0.0234"/>
                                          </p:val>
                                        </p:tav>
                                        <p:tav tm="94380">
                                          <p:val>
                                            <p:fltVal val="0.0202"/>
                                          </p:val>
                                        </p:tav>
                                        <p:tav tm="95510">
                                          <p:val>
                                            <p:fltVal val="0.0143"/>
                                          </p:val>
                                        </p:tav>
                                        <p:tav tm="96630">
                                          <p:val>
                                            <p:fltVal val="0.0071"/>
                                          </p:val>
                                        </p:tav>
                                        <p:tav tm="97750">
                                          <p:val>
                                            <p:fltVal val="0.0027"/>
                                          </p:val>
                                        </p:tav>
                                        <p:tav tm="98880">
                                          <p:val>
                                            <p:fltVal val="0.0007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9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0.9999"/>
                                          </p:val>
                                        </p:tav>
                                        <p:tav tm="2250">
                                          <p:val>
                                            <p:fltVal val="0.9994"/>
                                          </p:val>
                                        </p:tav>
                                        <p:tav tm="3370">
                                          <p:val>
                                            <p:fltVal val="0.9981"/>
                                          </p:val>
                                        </p:tav>
                                        <p:tav tm="4490">
                                          <p:val>
                                            <p:fltVal val="0.9955"/>
                                          </p:val>
                                        </p:tav>
                                        <p:tav tm="5620">
                                          <p:val>
                                            <p:fltVal val="0.9913"/>
                                          </p:val>
                                        </p:tav>
                                        <p:tav tm="6740">
                                          <p:val>
                                            <p:fltVal val="0.985"/>
                                          </p:val>
                                        </p:tav>
                                        <p:tav tm="7870">
                                          <p:val>
                                            <p:fltVal val="0.9763"/>
                                          </p:val>
                                        </p:tav>
                                        <p:tav tm="8990">
                                          <p:val>
                                            <p:fltVal val="0.9646"/>
                                          </p:val>
                                        </p:tav>
                                        <p:tav tm="10110">
                                          <p:val>
                                            <p:fltVal val="0.9497"/>
                                          </p:val>
                                        </p:tav>
                                        <p:tav tm="11240">
                                          <p:val>
                                            <p:fltVal val="0.9348"/>
                                          </p:val>
                                        </p:tav>
                                        <p:tav tm="12360">
                                          <p:val>
                                            <p:fltVal val="0.9232"/>
                                          </p:val>
                                        </p:tav>
                                        <p:tav tm="13480">
                                          <p:val>
                                            <p:fltVal val="0.9146"/>
                                          </p:val>
                                        </p:tav>
                                        <p:tav tm="14610">
                                          <p:val>
                                            <p:fltVal val="0.9084"/>
                                          </p:val>
                                        </p:tav>
                                        <p:tav tm="15730">
                                          <p:val>
                                            <p:fltVal val="0.9042"/>
                                          </p:val>
                                        </p:tav>
                                        <p:tav tm="16850">
                                          <p:val>
                                            <p:fltVal val="0.9017"/>
                                          </p:val>
                                        </p:tav>
                                        <p:tav tm="17980">
                                          <p:val>
                                            <p:fltVal val="0.9005"/>
                                          </p:val>
                                        </p:tav>
                                        <p:tav tm="19100">
                                          <p:val>
                                            <p:fltVal val="0.9"/>
                                          </p:val>
                                        </p:tav>
                                        <p:tav tm="20220">
                                          <p:val>
                                            <p:fltVal val="0.8999"/>
                                          </p:val>
                                        </p:tav>
                                        <p:tav tm="21350">
                                          <p:val>
                                            <p:fltVal val="0.9006"/>
                                          </p:val>
                                        </p:tav>
                                        <p:tav tm="22470">
                                          <p:val>
                                            <p:fltVal val="0.9046"/>
                                          </p:val>
                                        </p:tav>
                                        <p:tav tm="23600">
                                          <p:val>
                                            <p:fltVal val="0.9153"/>
                                          </p:val>
                                        </p:tav>
                                        <p:tav tm="24720">
                                          <p:val>
                                            <p:fltVal val="0.9362"/>
                                          </p:val>
                                        </p:tav>
                                        <p:tav tm="25840">
                                          <p:val>
                                            <p:fltVal val="0.9659"/>
                                          </p:val>
                                        </p:tav>
                                        <p:tav tm="26970">
                                          <p:val>
                                            <p:fltVal val="0.9858"/>
                                          </p:val>
                                        </p:tav>
                                        <p:tav tm="28090">
                                          <p:val>
                                            <p:fltVal val="0.9959"/>
                                          </p:val>
                                        </p:tav>
                                        <p:tav tm="29210">
                                          <p:val>
                                            <p:fltVal val="0.9995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0.9998"/>
                                          </p:val>
                                        </p:tav>
                                        <p:tav tm="68540">
                                          <p:val>
                                            <p:fltVal val="0.9987"/>
                                          </p:val>
                                        </p:tav>
                                        <p:tav tm="69660">
                                          <p:val>
                                            <p:fltVal val="0.9955"/>
                                          </p:val>
                                        </p:tav>
                                        <p:tav tm="70790">
                                          <p:val>
                                            <p:fltVal val="0.9888"/>
                                          </p:val>
                                        </p:tav>
                                        <p:tav tm="71910">
                                          <p:val>
                                            <p:fltVal val="0.9775"/>
                                          </p:val>
                                        </p:tav>
                                        <p:tav tm="73030">
                                          <p:val>
                                            <p:fltVal val="0.9605"/>
                                          </p:val>
                                        </p:tav>
                                        <p:tav tm="74160">
                                          <p:val>
                                            <p:fltVal val="0.9385"/>
                                          </p:val>
                                        </p:tav>
                                        <p:tav tm="75280">
                                          <p:val>
                                            <p:fltVal val="0.9217"/>
                                          </p:val>
                                        </p:tav>
                                        <p:tav tm="76400">
                                          <p:val>
                                            <p:fltVal val="0.9107"/>
                                          </p:val>
                                        </p:tav>
                                        <p:tav tm="77530">
                                          <p:val>
                                            <p:fltVal val="0.9042"/>
                                          </p:val>
                                        </p:tav>
                                        <p:tav tm="78650">
                                          <p:val>
                                            <p:fltVal val="0.901"/>
                                          </p:val>
                                        </p:tav>
                                        <p:tav tm="79780">
                                          <p:val>
                                            <p:fltVal val="0.9"/>
                                          </p:val>
                                        </p:tav>
                                        <p:tav tm="80900">
                                          <p:val>
                                            <p:fltVal val="0.9"/>
                                          </p:val>
                                        </p:tav>
                                        <p:tav tm="82020">
                                          <p:val>
                                            <p:fltVal val="0.901"/>
                                          </p:val>
                                        </p:tav>
                                        <p:tav tm="83150">
                                          <p:val>
                                            <p:fltVal val="0.9061"/>
                                          </p:val>
                                        </p:tav>
                                        <p:tav tm="84270">
                                          <p:val>
                                            <p:fltVal val="0.9186"/>
                                          </p:val>
                                        </p:tav>
                                        <p:tav tm="85390">
                                          <p:val>
                                            <p:fltVal val="0.942"/>
                                          </p:val>
                                        </p:tav>
                                        <p:tav tm="86520">
                                          <p:val>
                                            <p:fltVal val="0.9709"/>
                                          </p:val>
                                        </p:tav>
                                        <p:tav tm="87640">
                                          <p:val>
                                            <p:fltVal val="0.9885"/>
                                          </p:val>
                                        </p:tav>
                                        <p:tav tm="88760">
                                          <p:val>
                                            <p:fltVal val="0.997"/>
                                          </p:val>
                                        </p:tav>
                                        <p:tav tm="89890">
                                          <p:val>
                                            <p:fltVal val="0.9997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E9F54B-08E1-4151-BF4F-99FA2BCDB2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Sequence – Geometric Progression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0330D2C-7009-4096-945F-5D6DC678DF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846"/>
          <a:stretch/>
        </p:blipFill>
        <p:spPr>
          <a:xfrm>
            <a:off x="1378226" y="2305878"/>
            <a:ext cx="8878957" cy="2623931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79A0DC-429D-483A-AC86-0B0AA01E2F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5487D-F89D-4406-B9CF-2FC522C0F0D5}" type="slidenum">
              <a:rPr lang="en-US" smtClean="0"/>
              <a:t>6</a:t>
            </a:fld>
            <a:endParaRPr lang="en-US"/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6" name="3D Model 5" descr="Himalayan Persian">
                <a:extLst>
                  <a:ext uri="{FF2B5EF4-FFF2-40B4-BE49-F238E27FC236}">
                    <a16:creationId xmlns:a16="http://schemas.microsoft.com/office/drawing/2014/main" id="{F1E1B5EC-C1C9-44A6-8588-DE071ECE9F4C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0228714" y="5641405"/>
              <a:ext cx="984583" cy="996429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984583" cy="996429"/>
                    </a:xfrm>
                    <a:prstGeom prst="rect">
                      <a:avLst/>
                    </a:prstGeom>
                  </am3d:spPr>
                  <am3d:camera>
                    <am3d:pos x="0" y="0" z="7717970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752058" d="1000000"/>
                    <am3d:preTrans dx="37111" dy="-15011974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961083" ay="-696503" az="-198360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55540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6" name="3D Model 5" descr="Himalayan Persian">
                <a:extLst>
                  <a:ext uri="{FF2B5EF4-FFF2-40B4-BE49-F238E27FC236}">
                    <a16:creationId xmlns:a16="http://schemas.microsoft.com/office/drawing/2014/main" id="{F1E1B5EC-C1C9-44A6-8588-DE071ECE9F4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228714" y="5641405"/>
                <a:ext cx="984583" cy="99642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21440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9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-0.0012"/>
                                          </p:val>
                                        </p:tav>
                                        <p:tav tm="2250">
                                          <p:val>
                                            <p:fltVal val="-0.0098"/>
                                          </p:val>
                                        </p:tav>
                                        <p:tav tm="3370">
                                          <p:val>
                                            <p:fltVal val="-0.033"/>
                                          </p:val>
                                        </p:tav>
                                        <p:tav tm="4490">
                                          <p:val>
                                            <p:fltVal val="-0.0789"/>
                                          </p:val>
                                        </p:tav>
                                        <p:tav tm="5620">
                                          <p:val>
                                            <p:fltVal val="-0.1548"/>
                                          </p:val>
                                        </p:tav>
                                        <p:tav tm="6740">
                                          <p:val>
                                            <p:fltVal val="-0.267"/>
                                          </p:val>
                                        </p:tav>
                                        <p:tav tm="7870">
                                          <p:val>
                                            <p:fltVal val="-0.4235"/>
                                          </p:val>
                                        </p:tav>
                                        <p:tav tm="8990">
                                          <p:val>
                                            <p:fltVal val="-0.6337"/>
                                          </p:val>
                                        </p:tav>
                                        <p:tav tm="10110">
                                          <p:val>
                                            <p:fltVal val="-0.9013"/>
                                          </p:val>
                                        </p:tav>
                                        <p:tav tm="11240">
                                          <p:val>
                                            <p:fltVal val="-1.2353"/>
                                          </p:val>
                                        </p:tav>
                                        <p:tav tm="12360">
                                          <p:val>
                                            <p:fltVal val="-1.647"/>
                                          </p:val>
                                        </p:tav>
                                        <p:tav tm="13480">
                                          <p:val>
                                            <p:fltVal val="-2.0869"/>
                                          </p:val>
                                        </p:tav>
                                        <p:tav tm="14610">
                                          <p:val>
                                            <p:fltVal val="-2.4538"/>
                                          </p:val>
                                        </p:tav>
                                        <p:tav tm="15730">
                                          <p:val>
                                            <p:fltVal val="-2.7534"/>
                                          </p:val>
                                        </p:tav>
                                        <p:tav tm="16850">
                                          <p:val>
                                            <p:fltVal val="-2.9876"/>
                                          </p:val>
                                        </p:tav>
                                        <p:tav tm="17980">
                                          <p:val>
                                            <p:fltVal val="-3.1669"/>
                                          </p:val>
                                        </p:tav>
                                        <p:tav tm="19100">
                                          <p:val>
                                            <p:fltVal val="-3.2996"/>
                                          </p:val>
                                        </p:tav>
                                        <p:tav tm="20220">
                                          <p:val>
                                            <p:fltVal val="-3.3906"/>
                                          </p:val>
                                        </p:tav>
                                        <p:tav tm="21350">
                                          <p:val>
                                            <p:fltVal val="-3.4488"/>
                                          </p:val>
                                        </p:tav>
                                        <p:tav tm="22470">
                                          <p:val>
                                            <p:fltVal val="-3.4815"/>
                                          </p:val>
                                        </p:tav>
                                        <p:tav tm="23600">
                                          <p:val>
                                            <p:fltVal val="-3.4961"/>
                                          </p:val>
                                        </p:tav>
                                        <p:tav tm="24720">
                                          <p:val>
                                            <p:fltVal val="-3.4998"/>
                                          </p:val>
                                        </p:tav>
                                        <p:tav tm="25840">
                                          <p:val>
                                            <p:fltVal val="-3.0301"/>
                                          </p:val>
                                        </p:tav>
                                        <p:tav tm="26970">
                                          <p:val>
                                            <p:fltVal val="-0.9661"/>
                                          </p:val>
                                        </p:tav>
                                        <p:tav tm="28090">
                                          <p:val>
                                            <p:fltVal val="2.1525"/>
                                          </p:val>
                                        </p:tav>
                                        <p:tav tm="29210">
                                          <p:val>
                                            <p:fltVal val="6.1215"/>
                                          </p:val>
                                        </p:tav>
                                        <p:tav tm="30340">
                                          <p:val>
                                            <p:fltVal val="10.8322"/>
                                          </p:val>
                                        </p:tav>
                                        <p:tav tm="31460">
                                          <p:val>
                                            <p:fltVal val="16.2132"/>
                                          </p:val>
                                        </p:tav>
                                        <p:tav tm="32580">
                                          <p:val>
                                            <p:fltVal val="22.2128"/>
                                          </p:val>
                                        </p:tav>
                                        <p:tav tm="33710">
                                          <p:val>
                                            <p:fltVal val="28.7297"/>
                                          </p:val>
                                        </p:tav>
                                        <p:tav tm="34830">
                                          <p:val>
                                            <p:fltVal val="35.8493"/>
                                          </p:val>
                                        </p:tav>
                                        <p:tav tm="35960">
                                          <p:val>
                                            <p:fltVal val="43.4888"/>
                                          </p:val>
                                        </p:tav>
                                        <p:tav tm="37080">
                                          <p:val>
                                            <p:fltVal val="51.6257"/>
                                          </p:val>
                                        </p:tav>
                                        <p:tav tm="38200">
                                          <p:val>
                                            <p:fltVal val="60.2402"/>
                                          </p:val>
                                        </p:tav>
                                        <p:tav tm="39330">
                                          <p:val>
                                            <p:fltVal val="69.3155"/>
                                          </p:val>
                                        </p:tav>
                                        <p:tav tm="40450">
                                          <p:val>
                                            <p:fltVal val="78.8364"/>
                                          </p:val>
                                        </p:tav>
                                        <p:tav tm="41570">
                                          <p:val>
                                            <p:fltVal val="88.6987"/>
                                          </p:val>
                                        </p:tav>
                                        <p:tav tm="42700">
                                          <p:val>
                                            <p:fltVal val="99.0679"/>
                                          </p:val>
                                        </p:tav>
                                        <p:tav tm="43820">
                                          <p:val>
                                            <p:fltVal val="109.8461"/>
                                          </p:val>
                                        </p:tav>
                                        <p:tav tm="44940">
                                          <p:val>
                                            <p:fltVal val="121.0232"/>
                                          </p:val>
                                        </p:tav>
                                        <p:tav tm="46070">
                                          <p:val>
                                            <p:fltVal val="132.5899"/>
                                          </p:val>
                                        </p:tav>
                                        <p:tav tm="47190">
                                          <p:val>
                                            <p:fltVal val="144.5376"/>
                                          </p:val>
                                        </p:tav>
                                        <p:tav tm="48310">
                                          <p:val>
                                            <p:fltVal val="156.85851"/>
                                          </p:val>
                                        </p:tav>
                                        <p:tav tm="49440">
                                          <p:val>
                                            <p:fltVal val="169.43021"/>
                                          </p:val>
                                        </p:tav>
                                        <p:tav tm="50560">
                                          <p:val>
                                            <p:fltVal val="182.34309"/>
                                          </p:val>
                                        </p:tav>
                                        <p:tav tm="51690">
                                          <p:val>
                                            <p:fltVal val="195.1411"/>
                                          </p:val>
                                        </p:tav>
                                        <p:tav tm="52810">
                                          <p:val>
                                            <p:fltVal val="207.6945"/>
                                          </p:val>
                                        </p:tav>
                                        <p:tav tm="53930">
                                          <p:val>
                                            <p:fltVal val="219.77251"/>
                                          </p:val>
                                        </p:tav>
                                        <p:tav tm="55060">
                                          <p:val>
                                            <p:fltVal val="231.4814"/>
                                          </p:val>
                                        </p:tav>
                                        <p:tav tm="56180">
                                          <p:val>
                                            <p:fltVal val="242.91341"/>
                                          </p:val>
                                        </p:tav>
                                        <p:tav tm="57300">
                                          <p:val>
                                            <p:fltVal val="253.8558"/>
                                          </p:val>
                                        </p:tav>
                                        <p:tav tm="58430">
                                          <p:val>
                                            <p:fltVal val="264.40329"/>
                                          </p:val>
                                        </p:tav>
                                        <p:tav tm="59550">
                                          <p:val>
                                            <p:fltVal val="274.63501"/>
                                          </p:val>
                                        </p:tav>
                                        <p:tav tm="60670">
                                          <p:val>
                                            <p:fltVal val="284.35721"/>
                                          </p:val>
                                        </p:tav>
                                        <p:tav tm="61800">
                                          <p:val>
                                            <p:fltVal val="293.6507"/>
                                          </p:val>
                                        </p:tav>
                                        <p:tav tm="62920">
                                          <p:val>
                                            <p:fltVal val="302.57959"/>
                                          </p:val>
                                        </p:tav>
                                        <p:tav tm="64040">
                                          <p:val>
                                            <p:fltVal val="310.96921"/>
                                          </p:val>
                                        </p:tav>
                                        <p:tav tm="65170">
                                          <p:val>
                                            <p:fltVal val="318.88379"/>
                                          </p:val>
                                        </p:tav>
                                        <p:tav tm="66290">
                                          <p:val>
                                            <p:fltVal val="326.36801"/>
                                          </p:val>
                                        </p:tav>
                                        <p:tav tm="67420">
                                          <p:val>
                                            <p:fltVal val="333.26511"/>
                                          </p:val>
                                        </p:tav>
                                        <p:tav tm="68540">
                                          <p:val>
                                            <p:fltVal val="339.6712"/>
                                          </p:val>
                                        </p:tav>
                                        <p:tav tm="69660">
                                          <p:val>
                                            <p:fltVal val="345.43851"/>
                                          </p:val>
                                        </p:tav>
                                        <p:tav tm="70790">
                                          <p:val>
                                            <p:fltVal val="350.58469"/>
                                          </p:val>
                                        </p:tav>
                                        <p:tav tm="71910">
                                          <p:val>
                                            <p:fltVal val="355.09189"/>
                                          </p:val>
                                        </p:tav>
                                        <p:tav tm="73030">
                                          <p:val>
                                            <p:fltVal val="358.80179"/>
                                          </p:val>
                                        </p:tav>
                                        <p:tav tm="74160">
                                          <p:val>
                                            <p:fltVal val="361.63531"/>
                                          </p:val>
                                        </p:tav>
                                        <p:tav tm="75280">
                                          <p:val>
                                            <p:fltVal val="363.345"/>
                                          </p:val>
                                        </p:tav>
                                        <p:tav tm="76400">
                                          <p:val>
                                            <p:fltVal val="363.4978"/>
                                          </p:val>
                                        </p:tav>
                                        <p:tav tm="77530">
                                          <p:val>
                                            <p:fltVal val="363.47061"/>
                                          </p:val>
                                        </p:tav>
                                        <p:tav tm="78650">
                                          <p:val>
                                            <p:fltVal val="363.38339"/>
                                          </p:val>
                                        </p:tav>
                                        <p:tav tm="79780">
                                          <p:val>
                                            <p:fltVal val="363.20349"/>
                                          </p:val>
                                        </p:tav>
                                        <p:tav tm="80900">
                                          <p:val>
                                            <p:fltVal val="362.8963"/>
                                          </p:val>
                                        </p:tav>
                                        <p:tav tm="82020">
                                          <p:val>
                                            <p:fltVal val="362.4227"/>
                                          </p:val>
                                        </p:tav>
                                        <p:tav tm="83150">
                                          <p:val>
                                            <p:fltVal val="361.7569"/>
                                          </p:val>
                                        </p:tav>
                                        <p:tav tm="84270">
                                          <p:val>
                                            <p:fltVal val="361.0874"/>
                                          </p:val>
                                        </p:tav>
                                        <p:tav tm="85390">
                                          <p:val>
                                            <p:fltVal val="360.6105"/>
                                          </p:val>
                                        </p:tav>
                                        <p:tav tm="86520">
                                          <p:val>
                                            <p:fltVal val="360.30069"/>
                                          </p:val>
                                        </p:tav>
                                        <p:tav tm="87640">
                                          <p:val>
                                            <p:fltVal val="360.1188"/>
                                          </p:val>
                                        </p:tav>
                                        <p:tav tm="88760">
                                          <p:val>
                                            <p:fltVal val="360.03021"/>
                                          </p:val>
                                        </p:tav>
                                        <p:tav tm="89890">
                                          <p:val>
                                            <p:fltVal val="360.00229"/>
                                          </p:val>
                                        </p:tav>
                                        <p:tav tm="91010">
                                          <p:val>
                                            <p:fltVal val="360"/>
                                          </p:val>
                                        </p:tav>
                                        <p:tav tm="92130">
                                          <p:val>
                                            <p:fltVal val="360"/>
                                          </p:val>
                                        </p:tav>
                                        <p:tav tm="93260">
                                          <p:val>
                                            <p:fltVal val="360"/>
                                          </p:val>
                                        </p:tav>
                                        <p:tav tm="94380">
                                          <p:val>
                                            <p:fltVal val="360"/>
                                          </p:val>
                                        </p:tav>
                                        <p:tav tm="95510">
                                          <p:val>
                                            <p:fltVal val="360"/>
                                          </p:val>
                                        </p:tav>
                                        <p:tav tm="96630">
                                          <p:val>
                                            <p:fltVal val="360"/>
                                          </p:val>
                                        </p:tav>
                                        <p:tav tm="97750">
                                          <p:val>
                                            <p:fltVal val="360"/>
                                          </p:val>
                                        </p:tav>
                                        <p:tav tm="9888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sum">
                                        <p:cTn id="7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3d.object.translation.y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0"/>
                                          </p:val>
                                        </p:tav>
                                        <p:tav tm="2250">
                                          <p:val>
                                            <p:fltVal val="-10E-5"/>
                                          </p:val>
                                        </p:tav>
                                        <p:tav tm="3370">
                                          <p:val>
                                            <p:fltVal val="-0.0004"/>
                                          </p:val>
                                        </p:tav>
                                        <p:tav tm="4490">
                                          <p:val>
                                            <p:fltVal val="-0.0011"/>
                                          </p:val>
                                        </p:tav>
                                        <p:tav tm="5620">
                                          <p:val>
                                            <p:fltVal val="-0.0021"/>
                                          </p:val>
                                        </p:tav>
                                        <p:tav tm="6740">
                                          <p:val>
                                            <p:fltVal val="-0.0037"/>
                                          </p:val>
                                        </p:tav>
                                        <p:tav tm="7870">
                                          <p:val>
                                            <p:fltVal val="-0.0059"/>
                                          </p:val>
                                        </p:tav>
                                        <p:tav tm="8990">
                                          <p:val>
                                            <p:fltVal val="-0.0088"/>
                                          </p:val>
                                        </p:tav>
                                        <p:tav tm="10110">
                                          <p:val>
                                            <p:fltVal val="-0.0125"/>
                                          </p:val>
                                        </p:tav>
                                        <p:tav tm="11240">
                                          <p:val>
                                            <p:fltVal val="-0.0162"/>
                                          </p:val>
                                        </p:tav>
                                        <p:tav tm="12360">
                                          <p:val>
                                            <p:fltVal val="-0.0191"/>
                                          </p:val>
                                        </p:tav>
                                        <p:tav tm="13480">
                                          <p:val>
                                            <p:fltVal val="-0.0213"/>
                                          </p:val>
                                        </p:tav>
                                        <p:tav tm="14610">
                                          <p:val>
                                            <p:fltVal val="-0.0228"/>
                                          </p:val>
                                        </p:tav>
                                        <p:tav tm="15730">
                                          <p:val>
                                            <p:fltVal val="-0.0239"/>
                                          </p:val>
                                        </p:tav>
                                        <p:tav tm="16850">
                                          <p:val>
                                            <p:fltVal val="-0.0245"/>
                                          </p:val>
                                        </p:tav>
                                        <p:tav tm="17980">
                                          <p:val>
                                            <p:fltVal val="-0.0248"/>
                                          </p:val>
                                        </p:tav>
                                        <p:tav tm="19100">
                                          <p:val>
                                            <p:fltVal val="-0.0249"/>
                                          </p:val>
                                        </p:tav>
                                        <p:tav tm="20220">
                                          <p:val>
                                            <p:fltVal val="-0.0249"/>
                                          </p:val>
                                        </p:tav>
                                        <p:tav tm="21350">
                                          <p:val>
                                            <p:fltVal val="-0.0248"/>
                                          </p:val>
                                        </p:tav>
                                        <p:tav tm="22470">
                                          <p:val>
                                            <p:fltVal val="-0.0241"/>
                                          </p:val>
                                        </p:tav>
                                        <p:tav tm="23600">
                                          <p:val>
                                            <p:fltVal val="-0.022"/>
                                          </p:val>
                                        </p:tav>
                                        <p:tav tm="24720">
                                          <p:val>
                                            <p:fltVal val="-0.0179"/>
                                          </p:val>
                                        </p:tav>
                                        <p:tav tm="25840">
                                          <p:val>
                                            <p:fltVal val="-0.0113"/>
                                          </p:val>
                                        </p:tav>
                                        <p:tav tm="26970">
                                          <p:val>
                                            <p:fltVal val="-0.0013"/>
                                          </p:val>
                                        </p:tav>
                                        <p:tav tm="28090">
                                          <p:val>
                                            <p:fltVal val="0.0124"/>
                                          </p:val>
                                        </p:tav>
                                        <p:tav tm="29210">
                                          <p:val>
                                            <p:fltVal val="0.0309"/>
                                          </p:val>
                                        </p:tav>
                                        <p:tav tm="30340">
                                          <p:val>
                                            <p:fltVal val="0.0546"/>
                                          </p:val>
                                        </p:tav>
                                        <p:tav tm="31460">
                                          <p:val>
                                            <p:fltVal val="0.0842"/>
                                          </p:val>
                                        </p:tav>
                                        <p:tav tm="32580">
                                          <p:val>
                                            <p:fltVal val="0.1204"/>
                                          </p:val>
                                        </p:tav>
                                        <p:tav tm="33710">
                                          <p:val>
                                            <p:fltVal val="0.1634"/>
                                          </p:val>
                                        </p:tav>
                                        <p:tav tm="34830">
                                          <p:val>
                                            <p:fltVal val="0.2145"/>
                                          </p:val>
                                        </p:tav>
                                        <p:tav tm="35960">
                                          <p:val>
                                            <p:fltVal val="0.2711"/>
                                          </p:val>
                                        </p:tav>
                                        <p:tav tm="37080">
                                          <p:val>
                                            <p:fltVal val="0.3207"/>
                                          </p:val>
                                        </p:tav>
                                        <p:tav tm="38200">
                                          <p:val>
                                            <p:fltVal val="0.3625"/>
                                          </p:val>
                                        </p:tav>
                                        <p:tav tm="39330">
                                          <p:val>
                                            <p:fltVal val="0.3973"/>
                                          </p:val>
                                        </p:tav>
                                        <p:tav tm="40450">
                                          <p:val>
                                            <p:fltVal val="0.4256"/>
                                          </p:val>
                                        </p:tav>
                                        <p:tav tm="41570">
                                          <p:val>
                                            <p:fltVal val="0.448"/>
                                          </p:val>
                                        </p:tav>
                                        <p:tav tm="42700">
                                          <p:val>
                                            <p:fltVal val="0.4655"/>
                                          </p:val>
                                        </p:tav>
                                        <p:tav tm="43820">
                                          <p:val>
                                            <p:fltVal val="0.4786"/>
                                          </p:val>
                                        </p:tav>
                                        <p:tav tm="44940">
                                          <p:val>
                                            <p:fltVal val="0.4878"/>
                                          </p:val>
                                        </p:tav>
                                        <p:tav tm="46070">
                                          <p:val>
                                            <p:fltVal val="0.4939"/>
                                          </p:val>
                                        </p:tav>
                                        <p:tav tm="47190">
                                          <p:val>
                                            <p:fltVal val="0.4975"/>
                                          </p:val>
                                        </p:tav>
                                        <p:tav tm="48310">
                                          <p:val>
                                            <p:fltVal val="0.4993"/>
                                          </p:val>
                                        </p:tav>
                                        <p:tav tm="49440">
                                          <p:val>
                                            <p:fltVal val="0.4999"/>
                                          </p:val>
                                        </p:tav>
                                        <p:tav tm="50560">
                                          <p:val>
                                            <p:fltVal val="0.4999"/>
                                          </p:val>
                                        </p:tav>
                                        <p:tav tm="51690">
                                          <p:val>
                                            <p:fltVal val="0.4998"/>
                                          </p:val>
                                        </p:tav>
                                        <p:tav tm="52810">
                                          <p:val>
                                            <p:fltVal val="0.4988"/>
                                          </p:val>
                                        </p:tav>
                                        <p:tav tm="53930">
                                          <p:val>
                                            <p:fltVal val="0.4965"/>
                                          </p:val>
                                        </p:tav>
                                        <p:tav tm="55060">
                                          <p:val>
                                            <p:fltVal val="0.4921"/>
                                          </p:val>
                                        </p:tav>
                                        <p:tav tm="56180">
                                          <p:val>
                                            <p:fltVal val="0.485"/>
                                          </p:val>
                                        </p:tav>
                                        <p:tav tm="57300">
                                          <p:val>
                                            <p:fltVal val="0.4746"/>
                                          </p:val>
                                        </p:tav>
                                        <p:tav tm="58430">
                                          <p:val>
                                            <p:fltVal val="0.4603"/>
                                          </p:val>
                                        </p:tav>
                                        <p:tav tm="59550">
                                          <p:val>
                                            <p:fltVal val="0.4411"/>
                                          </p:val>
                                        </p:tav>
                                        <p:tav tm="60670">
                                          <p:val>
                                            <p:fltVal val="0.4169"/>
                                          </p:val>
                                        </p:tav>
                                        <p:tav tm="61800">
                                          <p:val>
                                            <p:fltVal val="0.3868"/>
                                          </p:val>
                                        </p:tav>
                                        <p:tav tm="62920">
                                          <p:val>
                                            <p:fltVal val="0.3499"/>
                                          </p:val>
                                        </p:tav>
                                        <p:tav tm="64040">
                                          <p:val>
                                            <p:fltVal val="0.306"/>
                                          </p:val>
                                        </p:tav>
                                        <p:tav tm="65170">
                                          <p:val>
                                            <p:fltVal val="0.2544"/>
                                          </p:val>
                                        </p:tav>
                                        <p:tav tm="66290">
                                          <p:val>
                                            <p:fltVal val="0.1981"/>
                                          </p:val>
                                        </p:tav>
                                        <p:tav tm="67420">
                                          <p:val>
                                            <p:fltVal val="0.1498"/>
                                          </p:val>
                                        </p:tav>
                                        <p:tav tm="68540">
                                          <p:val>
                                            <p:fltVal val="0.1087"/>
                                          </p:val>
                                        </p:tav>
                                        <p:tav tm="69660">
                                          <p:val>
                                            <p:fltVal val="0.0748"/>
                                          </p:val>
                                        </p:tav>
                                        <p:tav tm="70790">
                                          <p:val>
                                            <p:fltVal val="0.0473"/>
                                          </p:val>
                                        </p:tav>
                                        <p:tav tm="71910">
                                          <p:val>
                                            <p:fltVal val="0.0251"/>
                                          </p:val>
                                        </p:tav>
                                        <p:tav tm="73030">
                                          <p:val>
                                            <p:fltVal val="0.0082"/>
                                          </p:val>
                                        </p:tav>
                                        <p:tav tm="74160">
                                          <p:val>
                                            <p:fltVal val="-0.0044"/>
                                          </p:val>
                                        </p:tav>
                                        <p:tav tm="75280">
                                          <p:val>
                                            <p:fltVal val="-0.0134"/>
                                          </p:val>
                                        </p:tav>
                                        <p:tav tm="76400">
                                          <p:val>
                                            <p:fltVal val="-0.0192"/>
                                          </p:val>
                                        </p:tav>
                                        <p:tav tm="77530">
                                          <p:val>
                                            <p:fltVal val="-0.0227"/>
                                          </p:val>
                                        </p:tav>
                                        <p:tav tm="78650">
                                          <p:val>
                                            <p:fltVal val="-0.0244"/>
                                          </p:val>
                                        </p:tav>
                                        <p:tav tm="79780">
                                          <p:val>
                                            <p:fltVal val="-0.0249"/>
                                          </p:val>
                                        </p:tav>
                                        <p:tav tm="80900">
                                          <p:val>
                                            <p:fltVal val="-0.0249"/>
                                          </p:val>
                                        </p:tav>
                                        <p:tav tm="82020">
                                          <p:val>
                                            <p:fltVal val="-0.0244"/>
                                          </p:val>
                                        </p:tav>
                                        <p:tav tm="83150">
                                          <p:val>
                                            <p:fltVal val="-0.0219"/>
                                          </p:val>
                                        </p:tav>
                                        <p:tav tm="84270">
                                          <p:val>
                                            <p:fltVal val="-0.0156"/>
                                          </p:val>
                                        </p:tav>
                                        <p:tav tm="85390">
                                          <p:val>
                                            <p:fltVal val="-0.0039"/>
                                          </p:val>
                                        </p:tav>
                                        <p:tav tm="86520">
                                          <p:val>
                                            <p:fltVal val="0.0104"/>
                                          </p:val>
                                        </p:tav>
                                        <p:tav tm="87640">
                                          <p:val>
                                            <p:fltVal val="0.0192"/>
                                          </p:val>
                                        </p:tav>
                                        <p:tav tm="88760">
                                          <p:val>
                                            <p:fltVal val="0.0235"/>
                                          </p:val>
                                        </p:tav>
                                        <p:tav tm="89890">
                                          <p:val>
                                            <p:fltVal val="0.0248"/>
                                          </p:val>
                                        </p:tav>
                                        <p:tav tm="91010">
                                          <p:val>
                                            <p:fltVal val="0.0249"/>
                                          </p:val>
                                        </p:tav>
                                        <p:tav tm="92130">
                                          <p:val>
                                            <p:fltVal val="0.0247"/>
                                          </p:val>
                                        </p:tav>
                                        <p:tav tm="93260">
                                          <p:val>
                                            <p:fltVal val="0.0234"/>
                                          </p:val>
                                        </p:tav>
                                        <p:tav tm="94380">
                                          <p:val>
                                            <p:fltVal val="0.0202"/>
                                          </p:val>
                                        </p:tav>
                                        <p:tav tm="95510">
                                          <p:val>
                                            <p:fltVal val="0.0143"/>
                                          </p:val>
                                        </p:tav>
                                        <p:tav tm="96630">
                                          <p:val>
                                            <p:fltVal val="0.0071"/>
                                          </p:val>
                                        </p:tav>
                                        <p:tav tm="97750">
                                          <p:val>
                                            <p:fltVal val="0.0027"/>
                                          </p:val>
                                        </p:tav>
                                        <p:tav tm="98880">
                                          <p:val>
                                            <p:fltVal val="0.0007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9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0.9999"/>
                                          </p:val>
                                        </p:tav>
                                        <p:tav tm="2250">
                                          <p:val>
                                            <p:fltVal val="0.9994"/>
                                          </p:val>
                                        </p:tav>
                                        <p:tav tm="3370">
                                          <p:val>
                                            <p:fltVal val="0.9981"/>
                                          </p:val>
                                        </p:tav>
                                        <p:tav tm="4490">
                                          <p:val>
                                            <p:fltVal val="0.9955"/>
                                          </p:val>
                                        </p:tav>
                                        <p:tav tm="5620">
                                          <p:val>
                                            <p:fltVal val="0.9913"/>
                                          </p:val>
                                        </p:tav>
                                        <p:tav tm="6740">
                                          <p:val>
                                            <p:fltVal val="0.985"/>
                                          </p:val>
                                        </p:tav>
                                        <p:tav tm="7870">
                                          <p:val>
                                            <p:fltVal val="0.9763"/>
                                          </p:val>
                                        </p:tav>
                                        <p:tav tm="8990">
                                          <p:val>
                                            <p:fltVal val="0.9646"/>
                                          </p:val>
                                        </p:tav>
                                        <p:tav tm="10110">
                                          <p:val>
                                            <p:fltVal val="0.9497"/>
                                          </p:val>
                                        </p:tav>
                                        <p:tav tm="11240">
                                          <p:val>
                                            <p:fltVal val="0.9348"/>
                                          </p:val>
                                        </p:tav>
                                        <p:tav tm="12360">
                                          <p:val>
                                            <p:fltVal val="0.9232"/>
                                          </p:val>
                                        </p:tav>
                                        <p:tav tm="13480">
                                          <p:val>
                                            <p:fltVal val="0.9146"/>
                                          </p:val>
                                        </p:tav>
                                        <p:tav tm="14610">
                                          <p:val>
                                            <p:fltVal val="0.9084"/>
                                          </p:val>
                                        </p:tav>
                                        <p:tav tm="15730">
                                          <p:val>
                                            <p:fltVal val="0.9042"/>
                                          </p:val>
                                        </p:tav>
                                        <p:tav tm="16850">
                                          <p:val>
                                            <p:fltVal val="0.9017"/>
                                          </p:val>
                                        </p:tav>
                                        <p:tav tm="17980">
                                          <p:val>
                                            <p:fltVal val="0.9005"/>
                                          </p:val>
                                        </p:tav>
                                        <p:tav tm="19100">
                                          <p:val>
                                            <p:fltVal val="0.9"/>
                                          </p:val>
                                        </p:tav>
                                        <p:tav tm="20220">
                                          <p:val>
                                            <p:fltVal val="0.8999"/>
                                          </p:val>
                                        </p:tav>
                                        <p:tav tm="21350">
                                          <p:val>
                                            <p:fltVal val="0.9006"/>
                                          </p:val>
                                        </p:tav>
                                        <p:tav tm="22470">
                                          <p:val>
                                            <p:fltVal val="0.9046"/>
                                          </p:val>
                                        </p:tav>
                                        <p:tav tm="23600">
                                          <p:val>
                                            <p:fltVal val="0.9153"/>
                                          </p:val>
                                        </p:tav>
                                        <p:tav tm="24720">
                                          <p:val>
                                            <p:fltVal val="0.9362"/>
                                          </p:val>
                                        </p:tav>
                                        <p:tav tm="25840">
                                          <p:val>
                                            <p:fltVal val="0.9659"/>
                                          </p:val>
                                        </p:tav>
                                        <p:tav tm="26970">
                                          <p:val>
                                            <p:fltVal val="0.9858"/>
                                          </p:val>
                                        </p:tav>
                                        <p:tav tm="28090">
                                          <p:val>
                                            <p:fltVal val="0.9959"/>
                                          </p:val>
                                        </p:tav>
                                        <p:tav tm="29210">
                                          <p:val>
                                            <p:fltVal val="0.9995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0.9998"/>
                                          </p:val>
                                        </p:tav>
                                        <p:tav tm="68540">
                                          <p:val>
                                            <p:fltVal val="0.9987"/>
                                          </p:val>
                                        </p:tav>
                                        <p:tav tm="69660">
                                          <p:val>
                                            <p:fltVal val="0.9955"/>
                                          </p:val>
                                        </p:tav>
                                        <p:tav tm="70790">
                                          <p:val>
                                            <p:fltVal val="0.9888"/>
                                          </p:val>
                                        </p:tav>
                                        <p:tav tm="71910">
                                          <p:val>
                                            <p:fltVal val="0.9775"/>
                                          </p:val>
                                        </p:tav>
                                        <p:tav tm="73030">
                                          <p:val>
                                            <p:fltVal val="0.9605"/>
                                          </p:val>
                                        </p:tav>
                                        <p:tav tm="74160">
                                          <p:val>
                                            <p:fltVal val="0.9385"/>
                                          </p:val>
                                        </p:tav>
                                        <p:tav tm="75280">
                                          <p:val>
                                            <p:fltVal val="0.9217"/>
                                          </p:val>
                                        </p:tav>
                                        <p:tav tm="76400">
                                          <p:val>
                                            <p:fltVal val="0.9107"/>
                                          </p:val>
                                        </p:tav>
                                        <p:tav tm="77530">
                                          <p:val>
                                            <p:fltVal val="0.9042"/>
                                          </p:val>
                                        </p:tav>
                                        <p:tav tm="78650">
                                          <p:val>
                                            <p:fltVal val="0.901"/>
                                          </p:val>
                                        </p:tav>
                                        <p:tav tm="79780">
                                          <p:val>
                                            <p:fltVal val="0.9"/>
                                          </p:val>
                                        </p:tav>
                                        <p:tav tm="80900">
                                          <p:val>
                                            <p:fltVal val="0.9"/>
                                          </p:val>
                                        </p:tav>
                                        <p:tav tm="82020">
                                          <p:val>
                                            <p:fltVal val="0.901"/>
                                          </p:val>
                                        </p:tav>
                                        <p:tav tm="83150">
                                          <p:val>
                                            <p:fltVal val="0.9061"/>
                                          </p:val>
                                        </p:tav>
                                        <p:tav tm="84270">
                                          <p:val>
                                            <p:fltVal val="0.9186"/>
                                          </p:val>
                                        </p:tav>
                                        <p:tav tm="85390">
                                          <p:val>
                                            <p:fltVal val="0.942"/>
                                          </p:val>
                                        </p:tav>
                                        <p:tav tm="86520">
                                          <p:val>
                                            <p:fltVal val="0.9709"/>
                                          </p:val>
                                        </p:tav>
                                        <p:tav tm="87640">
                                          <p:val>
                                            <p:fltVal val="0.9885"/>
                                          </p:val>
                                        </p:tav>
                                        <p:tav tm="88760">
                                          <p:val>
                                            <p:fltVal val="0.997"/>
                                          </p:val>
                                        </p:tav>
                                        <p:tav tm="89890">
                                          <p:val>
                                            <p:fltVal val="0.9997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D2FFF5-2107-4CCF-9932-C18BEDF78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Sequence – Geometric Progression-Example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766BD39-B8E7-4D50-B481-0CF383AB43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9531" y="2173357"/>
            <a:ext cx="8189844" cy="3710608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355249-5A12-4439-A734-552E7D7CDA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5487D-F89D-4406-B9CF-2FC522C0F0D5}" type="slidenum">
              <a:rPr lang="en-US" smtClean="0"/>
              <a:t>7</a:t>
            </a:fld>
            <a:endParaRPr lang="en-US"/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6" name="3D Model 5" descr="Himalayan Persian">
                <a:extLst>
                  <a:ext uri="{FF2B5EF4-FFF2-40B4-BE49-F238E27FC236}">
                    <a16:creationId xmlns:a16="http://schemas.microsoft.com/office/drawing/2014/main" id="{C42C8594-7A79-4A52-9A02-7ED777E1CCA9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0228714" y="5641405"/>
              <a:ext cx="984583" cy="996429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984583" cy="996429"/>
                    </a:xfrm>
                    <a:prstGeom prst="rect">
                      <a:avLst/>
                    </a:prstGeom>
                  </am3d:spPr>
                  <am3d:camera>
                    <am3d:pos x="0" y="0" z="7717970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752058" d="1000000"/>
                    <am3d:preTrans dx="37111" dy="-15011974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961083" ay="-696503" az="-198360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55540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6" name="3D Model 5" descr="Himalayan Persian">
                <a:extLst>
                  <a:ext uri="{FF2B5EF4-FFF2-40B4-BE49-F238E27FC236}">
                    <a16:creationId xmlns:a16="http://schemas.microsoft.com/office/drawing/2014/main" id="{C42C8594-7A79-4A52-9A02-7ED777E1CCA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228714" y="5641405"/>
                <a:ext cx="984583" cy="99642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55032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9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-0.0012"/>
                                          </p:val>
                                        </p:tav>
                                        <p:tav tm="2250">
                                          <p:val>
                                            <p:fltVal val="-0.0098"/>
                                          </p:val>
                                        </p:tav>
                                        <p:tav tm="3370">
                                          <p:val>
                                            <p:fltVal val="-0.033"/>
                                          </p:val>
                                        </p:tav>
                                        <p:tav tm="4490">
                                          <p:val>
                                            <p:fltVal val="-0.0789"/>
                                          </p:val>
                                        </p:tav>
                                        <p:tav tm="5620">
                                          <p:val>
                                            <p:fltVal val="-0.1548"/>
                                          </p:val>
                                        </p:tav>
                                        <p:tav tm="6740">
                                          <p:val>
                                            <p:fltVal val="-0.267"/>
                                          </p:val>
                                        </p:tav>
                                        <p:tav tm="7870">
                                          <p:val>
                                            <p:fltVal val="-0.4235"/>
                                          </p:val>
                                        </p:tav>
                                        <p:tav tm="8990">
                                          <p:val>
                                            <p:fltVal val="-0.6337"/>
                                          </p:val>
                                        </p:tav>
                                        <p:tav tm="10110">
                                          <p:val>
                                            <p:fltVal val="-0.9013"/>
                                          </p:val>
                                        </p:tav>
                                        <p:tav tm="11240">
                                          <p:val>
                                            <p:fltVal val="-1.2353"/>
                                          </p:val>
                                        </p:tav>
                                        <p:tav tm="12360">
                                          <p:val>
                                            <p:fltVal val="-1.647"/>
                                          </p:val>
                                        </p:tav>
                                        <p:tav tm="13480">
                                          <p:val>
                                            <p:fltVal val="-2.0869"/>
                                          </p:val>
                                        </p:tav>
                                        <p:tav tm="14610">
                                          <p:val>
                                            <p:fltVal val="-2.4538"/>
                                          </p:val>
                                        </p:tav>
                                        <p:tav tm="15730">
                                          <p:val>
                                            <p:fltVal val="-2.7534"/>
                                          </p:val>
                                        </p:tav>
                                        <p:tav tm="16850">
                                          <p:val>
                                            <p:fltVal val="-2.9876"/>
                                          </p:val>
                                        </p:tav>
                                        <p:tav tm="17980">
                                          <p:val>
                                            <p:fltVal val="-3.1669"/>
                                          </p:val>
                                        </p:tav>
                                        <p:tav tm="19100">
                                          <p:val>
                                            <p:fltVal val="-3.2996"/>
                                          </p:val>
                                        </p:tav>
                                        <p:tav tm="20220">
                                          <p:val>
                                            <p:fltVal val="-3.3906"/>
                                          </p:val>
                                        </p:tav>
                                        <p:tav tm="21350">
                                          <p:val>
                                            <p:fltVal val="-3.4488"/>
                                          </p:val>
                                        </p:tav>
                                        <p:tav tm="22470">
                                          <p:val>
                                            <p:fltVal val="-3.4815"/>
                                          </p:val>
                                        </p:tav>
                                        <p:tav tm="23600">
                                          <p:val>
                                            <p:fltVal val="-3.4961"/>
                                          </p:val>
                                        </p:tav>
                                        <p:tav tm="24720">
                                          <p:val>
                                            <p:fltVal val="-3.4998"/>
                                          </p:val>
                                        </p:tav>
                                        <p:tav tm="25840">
                                          <p:val>
                                            <p:fltVal val="-3.0301"/>
                                          </p:val>
                                        </p:tav>
                                        <p:tav tm="26970">
                                          <p:val>
                                            <p:fltVal val="-0.9661"/>
                                          </p:val>
                                        </p:tav>
                                        <p:tav tm="28090">
                                          <p:val>
                                            <p:fltVal val="2.1525"/>
                                          </p:val>
                                        </p:tav>
                                        <p:tav tm="29210">
                                          <p:val>
                                            <p:fltVal val="6.1215"/>
                                          </p:val>
                                        </p:tav>
                                        <p:tav tm="30340">
                                          <p:val>
                                            <p:fltVal val="10.8322"/>
                                          </p:val>
                                        </p:tav>
                                        <p:tav tm="31460">
                                          <p:val>
                                            <p:fltVal val="16.2132"/>
                                          </p:val>
                                        </p:tav>
                                        <p:tav tm="32580">
                                          <p:val>
                                            <p:fltVal val="22.2128"/>
                                          </p:val>
                                        </p:tav>
                                        <p:tav tm="33710">
                                          <p:val>
                                            <p:fltVal val="28.7297"/>
                                          </p:val>
                                        </p:tav>
                                        <p:tav tm="34830">
                                          <p:val>
                                            <p:fltVal val="35.8493"/>
                                          </p:val>
                                        </p:tav>
                                        <p:tav tm="35960">
                                          <p:val>
                                            <p:fltVal val="43.4888"/>
                                          </p:val>
                                        </p:tav>
                                        <p:tav tm="37080">
                                          <p:val>
                                            <p:fltVal val="51.6257"/>
                                          </p:val>
                                        </p:tav>
                                        <p:tav tm="38200">
                                          <p:val>
                                            <p:fltVal val="60.2402"/>
                                          </p:val>
                                        </p:tav>
                                        <p:tav tm="39330">
                                          <p:val>
                                            <p:fltVal val="69.3155"/>
                                          </p:val>
                                        </p:tav>
                                        <p:tav tm="40450">
                                          <p:val>
                                            <p:fltVal val="78.8364"/>
                                          </p:val>
                                        </p:tav>
                                        <p:tav tm="41570">
                                          <p:val>
                                            <p:fltVal val="88.6987"/>
                                          </p:val>
                                        </p:tav>
                                        <p:tav tm="42700">
                                          <p:val>
                                            <p:fltVal val="99.0679"/>
                                          </p:val>
                                        </p:tav>
                                        <p:tav tm="43820">
                                          <p:val>
                                            <p:fltVal val="109.8461"/>
                                          </p:val>
                                        </p:tav>
                                        <p:tav tm="44940">
                                          <p:val>
                                            <p:fltVal val="121.0232"/>
                                          </p:val>
                                        </p:tav>
                                        <p:tav tm="46070">
                                          <p:val>
                                            <p:fltVal val="132.5899"/>
                                          </p:val>
                                        </p:tav>
                                        <p:tav tm="47190">
                                          <p:val>
                                            <p:fltVal val="144.5376"/>
                                          </p:val>
                                        </p:tav>
                                        <p:tav tm="48310">
                                          <p:val>
                                            <p:fltVal val="156.85851"/>
                                          </p:val>
                                        </p:tav>
                                        <p:tav tm="49440">
                                          <p:val>
                                            <p:fltVal val="169.43021"/>
                                          </p:val>
                                        </p:tav>
                                        <p:tav tm="50560">
                                          <p:val>
                                            <p:fltVal val="182.34309"/>
                                          </p:val>
                                        </p:tav>
                                        <p:tav tm="51690">
                                          <p:val>
                                            <p:fltVal val="195.1411"/>
                                          </p:val>
                                        </p:tav>
                                        <p:tav tm="52810">
                                          <p:val>
                                            <p:fltVal val="207.6945"/>
                                          </p:val>
                                        </p:tav>
                                        <p:tav tm="53930">
                                          <p:val>
                                            <p:fltVal val="219.77251"/>
                                          </p:val>
                                        </p:tav>
                                        <p:tav tm="55060">
                                          <p:val>
                                            <p:fltVal val="231.4814"/>
                                          </p:val>
                                        </p:tav>
                                        <p:tav tm="56180">
                                          <p:val>
                                            <p:fltVal val="242.91341"/>
                                          </p:val>
                                        </p:tav>
                                        <p:tav tm="57300">
                                          <p:val>
                                            <p:fltVal val="253.8558"/>
                                          </p:val>
                                        </p:tav>
                                        <p:tav tm="58430">
                                          <p:val>
                                            <p:fltVal val="264.40329"/>
                                          </p:val>
                                        </p:tav>
                                        <p:tav tm="59550">
                                          <p:val>
                                            <p:fltVal val="274.63501"/>
                                          </p:val>
                                        </p:tav>
                                        <p:tav tm="60670">
                                          <p:val>
                                            <p:fltVal val="284.35721"/>
                                          </p:val>
                                        </p:tav>
                                        <p:tav tm="61800">
                                          <p:val>
                                            <p:fltVal val="293.6507"/>
                                          </p:val>
                                        </p:tav>
                                        <p:tav tm="62920">
                                          <p:val>
                                            <p:fltVal val="302.57959"/>
                                          </p:val>
                                        </p:tav>
                                        <p:tav tm="64040">
                                          <p:val>
                                            <p:fltVal val="310.96921"/>
                                          </p:val>
                                        </p:tav>
                                        <p:tav tm="65170">
                                          <p:val>
                                            <p:fltVal val="318.88379"/>
                                          </p:val>
                                        </p:tav>
                                        <p:tav tm="66290">
                                          <p:val>
                                            <p:fltVal val="326.36801"/>
                                          </p:val>
                                        </p:tav>
                                        <p:tav tm="67420">
                                          <p:val>
                                            <p:fltVal val="333.26511"/>
                                          </p:val>
                                        </p:tav>
                                        <p:tav tm="68540">
                                          <p:val>
                                            <p:fltVal val="339.6712"/>
                                          </p:val>
                                        </p:tav>
                                        <p:tav tm="69660">
                                          <p:val>
                                            <p:fltVal val="345.43851"/>
                                          </p:val>
                                        </p:tav>
                                        <p:tav tm="70790">
                                          <p:val>
                                            <p:fltVal val="350.58469"/>
                                          </p:val>
                                        </p:tav>
                                        <p:tav tm="71910">
                                          <p:val>
                                            <p:fltVal val="355.09189"/>
                                          </p:val>
                                        </p:tav>
                                        <p:tav tm="73030">
                                          <p:val>
                                            <p:fltVal val="358.80179"/>
                                          </p:val>
                                        </p:tav>
                                        <p:tav tm="74160">
                                          <p:val>
                                            <p:fltVal val="361.63531"/>
                                          </p:val>
                                        </p:tav>
                                        <p:tav tm="75280">
                                          <p:val>
                                            <p:fltVal val="363.345"/>
                                          </p:val>
                                        </p:tav>
                                        <p:tav tm="76400">
                                          <p:val>
                                            <p:fltVal val="363.4978"/>
                                          </p:val>
                                        </p:tav>
                                        <p:tav tm="77530">
                                          <p:val>
                                            <p:fltVal val="363.47061"/>
                                          </p:val>
                                        </p:tav>
                                        <p:tav tm="78650">
                                          <p:val>
                                            <p:fltVal val="363.38339"/>
                                          </p:val>
                                        </p:tav>
                                        <p:tav tm="79780">
                                          <p:val>
                                            <p:fltVal val="363.20349"/>
                                          </p:val>
                                        </p:tav>
                                        <p:tav tm="80900">
                                          <p:val>
                                            <p:fltVal val="362.8963"/>
                                          </p:val>
                                        </p:tav>
                                        <p:tav tm="82020">
                                          <p:val>
                                            <p:fltVal val="362.4227"/>
                                          </p:val>
                                        </p:tav>
                                        <p:tav tm="83150">
                                          <p:val>
                                            <p:fltVal val="361.7569"/>
                                          </p:val>
                                        </p:tav>
                                        <p:tav tm="84270">
                                          <p:val>
                                            <p:fltVal val="361.0874"/>
                                          </p:val>
                                        </p:tav>
                                        <p:tav tm="85390">
                                          <p:val>
                                            <p:fltVal val="360.6105"/>
                                          </p:val>
                                        </p:tav>
                                        <p:tav tm="86520">
                                          <p:val>
                                            <p:fltVal val="360.30069"/>
                                          </p:val>
                                        </p:tav>
                                        <p:tav tm="87640">
                                          <p:val>
                                            <p:fltVal val="360.1188"/>
                                          </p:val>
                                        </p:tav>
                                        <p:tav tm="88760">
                                          <p:val>
                                            <p:fltVal val="360.03021"/>
                                          </p:val>
                                        </p:tav>
                                        <p:tav tm="89890">
                                          <p:val>
                                            <p:fltVal val="360.00229"/>
                                          </p:val>
                                        </p:tav>
                                        <p:tav tm="91010">
                                          <p:val>
                                            <p:fltVal val="360"/>
                                          </p:val>
                                        </p:tav>
                                        <p:tav tm="92130">
                                          <p:val>
                                            <p:fltVal val="360"/>
                                          </p:val>
                                        </p:tav>
                                        <p:tav tm="93260">
                                          <p:val>
                                            <p:fltVal val="360"/>
                                          </p:val>
                                        </p:tav>
                                        <p:tav tm="94380">
                                          <p:val>
                                            <p:fltVal val="360"/>
                                          </p:val>
                                        </p:tav>
                                        <p:tav tm="95510">
                                          <p:val>
                                            <p:fltVal val="360"/>
                                          </p:val>
                                        </p:tav>
                                        <p:tav tm="96630">
                                          <p:val>
                                            <p:fltVal val="360"/>
                                          </p:val>
                                        </p:tav>
                                        <p:tav tm="97750">
                                          <p:val>
                                            <p:fltVal val="360"/>
                                          </p:val>
                                        </p:tav>
                                        <p:tav tm="9888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sum">
                                        <p:cTn id="7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3d.object.translation.y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0"/>
                                          </p:val>
                                        </p:tav>
                                        <p:tav tm="2250">
                                          <p:val>
                                            <p:fltVal val="-10E-5"/>
                                          </p:val>
                                        </p:tav>
                                        <p:tav tm="3370">
                                          <p:val>
                                            <p:fltVal val="-0.0004"/>
                                          </p:val>
                                        </p:tav>
                                        <p:tav tm="4490">
                                          <p:val>
                                            <p:fltVal val="-0.0011"/>
                                          </p:val>
                                        </p:tav>
                                        <p:tav tm="5620">
                                          <p:val>
                                            <p:fltVal val="-0.0021"/>
                                          </p:val>
                                        </p:tav>
                                        <p:tav tm="6740">
                                          <p:val>
                                            <p:fltVal val="-0.0037"/>
                                          </p:val>
                                        </p:tav>
                                        <p:tav tm="7870">
                                          <p:val>
                                            <p:fltVal val="-0.0059"/>
                                          </p:val>
                                        </p:tav>
                                        <p:tav tm="8990">
                                          <p:val>
                                            <p:fltVal val="-0.0088"/>
                                          </p:val>
                                        </p:tav>
                                        <p:tav tm="10110">
                                          <p:val>
                                            <p:fltVal val="-0.0125"/>
                                          </p:val>
                                        </p:tav>
                                        <p:tav tm="11240">
                                          <p:val>
                                            <p:fltVal val="-0.0162"/>
                                          </p:val>
                                        </p:tav>
                                        <p:tav tm="12360">
                                          <p:val>
                                            <p:fltVal val="-0.0191"/>
                                          </p:val>
                                        </p:tav>
                                        <p:tav tm="13480">
                                          <p:val>
                                            <p:fltVal val="-0.0213"/>
                                          </p:val>
                                        </p:tav>
                                        <p:tav tm="14610">
                                          <p:val>
                                            <p:fltVal val="-0.0228"/>
                                          </p:val>
                                        </p:tav>
                                        <p:tav tm="15730">
                                          <p:val>
                                            <p:fltVal val="-0.0239"/>
                                          </p:val>
                                        </p:tav>
                                        <p:tav tm="16850">
                                          <p:val>
                                            <p:fltVal val="-0.0245"/>
                                          </p:val>
                                        </p:tav>
                                        <p:tav tm="17980">
                                          <p:val>
                                            <p:fltVal val="-0.0248"/>
                                          </p:val>
                                        </p:tav>
                                        <p:tav tm="19100">
                                          <p:val>
                                            <p:fltVal val="-0.0249"/>
                                          </p:val>
                                        </p:tav>
                                        <p:tav tm="20220">
                                          <p:val>
                                            <p:fltVal val="-0.0249"/>
                                          </p:val>
                                        </p:tav>
                                        <p:tav tm="21350">
                                          <p:val>
                                            <p:fltVal val="-0.0248"/>
                                          </p:val>
                                        </p:tav>
                                        <p:tav tm="22470">
                                          <p:val>
                                            <p:fltVal val="-0.0241"/>
                                          </p:val>
                                        </p:tav>
                                        <p:tav tm="23600">
                                          <p:val>
                                            <p:fltVal val="-0.022"/>
                                          </p:val>
                                        </p:tav>
                                        <p:tav tm="24720">
                                          <p:val>
                                            <p:fltVal val="-0.0179"/>
                                          </p:val>
                                        </p:tav>
                                        <p:tav tm="25840">
                                          <p:val>
                                            <p:fltVal val="-0.0113"/>
                                          </p:val>
                                        </p:tav>
                                        <p:tav tm="26970">
                                          <p:val>
                                            <p:fltVal val="-0.0013"/>
                                          </p:val>
                                        </p:tav>
                                        <p:tav tm="28090">
                                          <p:val>
                                            <p:fltVal val="0.0124"/>
                                          </p:val>
                                        </p:tav>
                                        <p:tav tm="29210">
                                          <p:val>
                                            <p:fltVal val="0.0309"/>
                                          </p:val>
                                        </p:tav>
                                        <p:tav tm="30340">
                                          <p:val>
                                            <p:fltVal val="0.0546"/>
                                          </p:val>
                                        </p:tav>
                                        <p:tav tm="31460">
                                          <p:val>
                                            <p:fltVal val="0.0842"/>
                                          </p:val>
                                        </p:tav>
                                        <p:tav tm="32580">
                                          <p:val>
                                            <p:fltVal val="0.1204"/>
                                          </p:val>
                                        </p:tav>
                                        <p:tav tm="33710">
                                          <p:val>
                                            <p:fltVal val="0.1634"/>
                                          </p:val>
                                        </p:tav>
                                        <p:tav tm="34830">
                                          <p:val>
                                            <p:fltVal val="0.2145"/>
                                          </p:val>
                                        </p:tav>
                                        <p:tav tm="35960">
                                          <p:val>
                                            <p:fltVal val="0.2711"/>
                                          </p:val>
                                        </p:tav>
                                        <p:tav tm="37080">
                                          <p:val>
                                            <p:fltVal val="0.3207"/>
                                          </p:val>
                                        </p:tav>
                                        <p:tav tm="38200">
                                          <p:val>
                                            <p:fltVal val="0.3625"/>
                                          </p:val>
                                        </p:tav>
                                        <p:tav tm="39330">
                                          <p:val>
                                            <p:fltVal val="0.3973"/>
                                          </p:val>
                                        </p:tav>
                                        <p:tav tm="40450">
                                          <p:val>
                                            <p:fltVal val="0.4256"/>
                                          </p:val>
                                        </p:tav>
                                        <p:tav tm="41570">
                                          <p:val>
                                            <p:fltVal val="0.448"/>
                                          </p:val>
                                        </p:tav>
                                        <p:tav tm="42700">
                                          <p:val>
                                            <p:fltVal val="0.4655"/>
                                          </p:val>
                                        </p:tav>
                                        <p:tav tm="43820">
                                          <p:val>
                                            <p:fltVal val="0.4786"/>
                                          </p:val>
                                        </p:tav>
                                        <p:tav tm="44940">
                                          <p:val>
                                            <p:fltVal val="0.4878"/>
                                          </p:val>
                                        </p:tav>
                                        <p:tav tm="46070">
                                          <p:val>
                                            <p:fltVal val="0.4939"/>
                                          </p:val>
                                        </p:tav>
                                        <p:tav tm="47190">
                                          <p:val>
                                            <p:fltVal val="0.4975"/>
                                          </p:val>
                                        </p:tav>
                                        <p:tav tm="48310">
                                          <p:val>
                                            <p:fltVal val="0.4993"/>
                                          </p:val>
                                        </p:tav>
                                        <p:tav tm="49440">
                                          <p:val>
                                            <p:fltVal val="0.4999"/>
                                          </p:val>
                                        </p:tav>
                                        <p:tav tm="50560">
                                          <p:val>
                                            <p:fltVal val="0.4999"/>
                                          </p:val>
                                        </p:tav>
                                        <p:tav tm="51690">
                                          <p:val>
                                            <p:fltVal val="0.4998"/>
                                          </p:val>
                                        </p:tav>
                                        <p:tav tm="52810">
                                          <p:val>
                                            <p:fltVal val="0.4988"/>
                                          </p:val>
                                        </p:tav>
                                        <p:tav tm="53930">
                                          <p:val>
                                            <p:fltVal val="0.4965"/>
                                          </p:val>
                                        </p:tav>
                                        <p:tav tm="55060">
                                          <p:val>
                                            <p:fltVal val="0.4921"/>
                                          </p:val>
                                        </p:tav>
                                        <p:tav tm="56180">
                                          <p:val>
                                            <p:fltVal val="0.485"/>
                                          </p:val>
                                        </p:tav>
                                        <p:tav tm="57300">
                                          <p:val>
                                            <p:fltVal val="0.4746"/>
                                          </p:val>
                                        </p:tav>
                                        <p:tav tm="58430">
                                          <p:val>
                                            <p:fltVal val="0.4603"/>
                                          </p:val>
                                        </p:tav>
                                        <p:tav tm="59550">
                                          <p:val>
                                            <p:fltVal val="0.4411"/>
                                          </p:val>
                                        </p:tav>
                                        <p:tav tm="60670">
                                          <p:val>
                                            <p:fltVal val="0.4169"/>
                                          </p:val>
                                        </p:tav>
                                        <p:tav tm="61800">
                                          <p:val>
                                            <p:fltVal val="0.3868"/>
                                          </p:val>
                                        </p:tav>
                                        <p:tav tm="62920">
                                          <p:val>
                                            <p:fltVal val="0.3499"/>
                                          </p:val>
                                        </p:tav>
                                        <p:tav tm="64040">
                                          <p:val>
                                            <p:fltVal val="0.306"/>
                                          </p:val>
                                        </p:tav>
                                        <p:tav tm="65170">
                                          <p:val>
                                            <p:fltVal val="0.2544"/>
                                          </p:val>
                                        </p:tav>
                                        <p:tav tm="66290">
                                          <p:val>
                                            <p:fltVal val="0.1981"/>
                                          </p:val>
                                        </p:tav>
                                        <p:tav tm="67420">
                                          <p:val>
                                            <p:fltVal val="0.1498"/>
                                          </p:val>
                                        </p:tav>
                                        <p:tav tm="68540">
                                          <p:val>
                                            <p:fltVal val="0.1087"/>
                                          </p:val>
                                        </p:tav>
                                        <p:tav tm="69660">
                                          <p:val>
                                            <p:fltVal val="0.0748"/>
                                          </p:val>
                                        </p:tav>
                                        <p:tav tm="70790">
                                          <p:val>
                                            <p:fltVal val="0.0473"/>
                                          </p:val>
                                        </p:tav>
                                        <p:tav tm="71910">
                                          <p:val>
                                            <p:fltVal val="0.0251"/>
                                          </p:val>
                                        </p:tav>
                                        <p:tav tm="73030">
                                          <p:val>
                                            <p:fltVal val="0.0082"/>
                                          </p:val>
                                        </p:tav>
                                        <p:tav tm="74160">
                                          <p:val>
                                            <p:fltVal val="-0.0044"/>
                                          </p:val>
                                        </p:tav>
                                        <p:tav tm="75280">
                                          <p:val>
                                            <p:fltVal val="-0.0134"/>
                                          </p:val>
                                        </p:tav>
                                        <p:tav tm="76400">
                                          <p:val>
                                            <p:fltVal val="-0.0192"/>
                                          </p:val>
                                        </p:tav>
                                        <p:tav tm="77530">
                                          <p:val>
                                            <p:fltVal val="-0.0227"/>
                                          </p:val>
                                        </p:tav>
                                        <p:tav tm="78650">
                                          <p:val>
                                            <p:fltVal val="-0.0244"/>
                                          </p:val>
                                        </p:tav>
                                        <p:tav tm="79780">
                                          <p:val>
                                            <p:fltVal val="-0.0249"/>
                                          </p:val>
                                        </p:tav>
                                        <p:tav tm="80900">
                                          <p:val>
                                            <p:fltVal val="-0.0249"/>
                                          </p:val>
                                        </p:tav>
                                        <p:tav tm="82020">
                                          <p:val>
                                            <p:fltVal val="-0.0244"/>
                                          </p:val>
                                        </p:tav>
                                        <p:tav tm="83150">
                                          <p:val>
                                            <p:fltVal val="-0.0219"/>
                                          </p:val>
                                        </p:tav>
                                        <p:tav tm="84270">
                                          <p:val>
                                            <p:fltVal val="-0.0156"/>
                                          </p:val>
                                        </p:tav>
                                        <p:tav tm="85390">
                                          <p:val>
                                            <p:fltVal val="-0.0039"/>
                                          </p:val>
                                        </p:tav>
                                        <p:tav tm="86520">
                                          <p:val>
                                            <p:fltVal val="0.0104"/>
                                          </p:val>
                                        </p:tav>
                                        <p:tav tm="87640">
                                          <p:val>
                                            <p:fltVal val="0.0192"/>
                                          </p:val>
                                        </p:tav>
                                        <p:tav tm="88760">
                                          <p:val>
                                            <p:fltVal val="0.0235"/>
                                          </p:val>
                                        </p:tav>
                                        <p:tav tm="89890">
                                          <p:val>
                                            <p:fltVal val="0.0248"/>
                                          </p:val>
                                        </p:tav>
                                        <p:tav tm="91010">
                                          <p:val>
                                            <p:fltVal val="0.0249"/>
                                          </p:val>
                                        </p:tav>
                                        <p:tav tm="92130">
                                          <p:val>
                                            <p:fltVal val="0.0247"/>
                                          </p:val>
                                        </p:tav>
                                        <p:tav tm="93260">
                                          <p:val>
                                            <p:fltVal val="0.0234"/>
                                          </p:val>
                                        </p:tav>
                                        <p:tav tm="94380">
                                          <p:val>
                                            <p:fltVal val="0.0202"/>
                                          </p:val>
                                        </p:tav>
                                        <p:tav tm="95510">
                                          <p:val>
                                            <p:fltVal val="0.0143"/>
                                          </p:val>
                                        </p:tav>
                                        <p:tav tm="96630">
                                          <p:val>
                                            <p:fltVal val="0.0071"/>
                                          </p:val>
                                        </p:tav>
                                        <p:tav tm="97750">
                                          <p:val>
                                            <p:fltVal val="0.0027"/>
                                          </p:val>
                                        </p:tav>
                                        <p:tav tm="98880">
                                          <p:val>
                                            <p:fltVal val="0.0007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9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0.9999"/>
                                          </p:val>
                                        </p:tav>
                                        <p:tav tm="2250">
                                          <p:val>
                                            <p:fltVal val="0.9994"/>
                                          </p:val>
                                        </p:tav>
                                        <p:tav tm="3370">
                                          <p:val>
                                            <p:fltVal val="0.9981"/>
                                          </p:val>
                                        </p:tav>
                                        <p:tav tm="4490">
                                          <p:val>
                                            <p:fltVal val="0.9955"/>
                                          </p:val>
                                        </p:tav>
                                        <p:tav tm="5620">
                                          <p:val>
                                            <p:fltVal val="0.9913"/>
                                          </p:val>
                                        </p:tav>
                                        <p:tav tm="6740">
                                          <p:val>
                                            <p:fltVal val="0.985"/>
                                          </p:val>
                                        </p:tav>
                                        <p:tav tm="7870">
                                          <p:val>
                                            <p:fltVal val="0.9763"/>
                                          </p:val>
                                        </p:tav>
                                        <p:tav tm="8990">
                                          <p:val>
                                            <p:fltVal val="0.9646"/>
                                          </p:val>
                                        </p:tav>
                                        <p:tav tm="10110">
                                          <p:val>
                                            <p:fltVal val="0.9497"/>
                                          </p:val>
                                        </p:tav>
                                        <p:tav tm="11240">
                                          <p:val>
                                            <p:fltVal val="0.9348"/>
                                          </p:val>
                                        </p:tav>
                                        <p:tav tm="12360">
                                          <p:val>
                                            <p:fltVal val="0.9232"/>
                                          </p:val>
                                        </p:tav>
                                        <p:tav tm="13480">
                                          <p:val>
                                            <p:fltVal val="0.9146"/>
                                          </p:val>
                                        </p:tav>
                                        <p:tav tm="14610">
                                          <p:val>
                                            <p:fltVal val="0.9084"/>
                                          </p:val>
                                        </p:tav>
                                        <p:tav tm="15730">
                                          <p:val>
                                            <p:fltVal val="0.9042"/>
                                          </p:val>
                                        </p:tav>
                                        <p:tav tm="16850">
                                          <p:val>
                                            <p:fltVal val="0.9017"/>
                                          </p:val>
                                        </p:tav>
                                        <p:tav tm="17980">
                                          <p:val>
                                            <p:fltVal val="0.9005"/>
                                          </p:val>
                                        </p:tav>
                                        <p:tav tm="19100">
                                          <p:val>
                                            <p:fltVal val="0.9"/>
                                          </p:val>
                                        </p:tav>
                                        <p:tav tm="20220">
                                          <p:val>
                                            <p:fltVal val="0.8999"/>
                                          </p:val>
                                        </p:tav>
                                        <p:tav tm="21350">
                                          <p:val>
                                            <p:fltVal val="0.9006"/>
                                          </p:val>
                                        </p:tav>
                                        <p:tav tm="22470">
                                          <p:val>
                                            <p:fltVal val="0.9046"/>
                                          </p:val>
                                        </p:tav>
                                        <p:tav tm="23600">
                                          <p:val>
                                            <p:fltVal val="0.9153"/>
                                          </p:val>
                                        </p:tav>
                                        <p:tav tm="24720">
                                          <p:val>
                                            <p:fltVal val="0.9362"/>
                                          </p:val>
                                        </p:tav>
                                        <p:tav tm="25840">
                                          <p:val>
                                            <p:fltVal val="0.9659"/>
                                          </p:val>
                                        </p:tav>
                                        <p:tav tm="26970">
                                          <p:val>
                                            <p:fltVal val="0.9858"/>
                                          </p:val>
                                        </p:tav>
                                        <p:tav tm="28090">
                                          <p:val>
                                            <p:fltVal val="0.9959"/>
                                          </p:val>
                                        </p:tav>
                                        <p:tav tm="29210">
                                          <p:val>
                                            <p:fltVal val="0.9995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0.9998"/>
                                          </p:val>
                                        </p:tav>
                                        <p:tav tm="68540">
                                          <p:val>
                                            <p:fltVal val="0.9987"/>
                                          </p:val>
                                        </p:tav>
                                        <p:tav tm="69660">
                                          <p:val>
                                            <p:fltVal val="0.9955"/>
                                          </p:val>
                                        </p:tav>
                                        <p:tav tm="70790">
                                          <p:val>
                                            <p:fltVal val="0.9888"/>
                                          </p:val>
                                        </p:tav>
                                        <p:tav tm="71910">
                                          <p:val>
                                            <p:fltVal val="0.9775"/>
                                          </p:val>
                                        </p:tav>
                                        <p:tav tm="73030">
                                          <p:val>
                                            <p:fltVal val="0.9605"/>
                                          </p:val>
                                        </p:tav>
                                        <p:tav tm="74160">
                                          <p:val>
                                            <p:fltVal val="0.9385"/>
                                          </p:val>
                                        </p:tav>
                                        <p:tav tm="75280">
                                          <p:val>
                                            <p:fltVal val="0.9217"/>
                                          </p:val>
                                        </p:tav>
                                        <p:tav tm="76400">
                                          <p:val>
                                            <p:fltVal val="0.9107"/>
                                          </p:val>
                                        </p:tav>
                                        <p:tav tm="77530">
                                          <p:val>
                                            <p:fltVal val="0.9042"/>
                                          </p:val>
                                        </p:tav>
                                        <p:tav tm="78650">
                                          <p:val>
                                            <p:fltVal val="0.901"/>
                                          </p:val>
                                        </p:tav>
                                        <p:tav tm="79780">
                                          <p:val>
                                            <p:fltVal val="0.9"/>
                                          </p:val>
                                        </p:tav>
                                        <p:tav tm="80900">
                                          <p:val>
                                            <p:fltVal val="0.9"/>
                                          </p:val>
                                        </p:tav>
                                        <p:tav tm="82020">
                                          <p:val>
                                            <p:fltVal val="0.901"/>
                                          </p:val>
                                        </p:tav>
                                        <p:tav tm="83150">
                                          <p:val>
                                            <p:fltVal val="0.9061"/>
                                          </p:val>
                                        </p:tav>
                                        <p:tav tm="84270">
                                          <p:val>
                                            <p:fltVal val="0.9186"/>
                                          </p:val>
                                        </p:tav>
                                        <p:tav tm="85390">
                                          <p:val>
                                            <p:fltVal val="0.942"/>
                                          </p:val>
                                        </p:tav>
                                        <p:tav tm="86520">
                                          <p:val>
                                            <p:fltVal val="0.9709"/>
                                          </p:val>
                                        </p:tav>
                                        <p:tav tm="87640">
                                          <p:val>
                                            <p:fltVal val="0.9885"/>
                                          </p:val>
                                        </p:tav>
                                        <p:tav tm="88760">
                                          <p:val>
                                            <p:fltVal val="0.997"/>
                                          </p:val>
                                        </p:tav>
                                        <p:tav tm="89890">
                                          <p:val>
                                            <p:fltVal val="0.9997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F5615-4E5E-4682-8B57-D3BA1D765B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Sequence – Geometric Progression-Example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70C2E2-0C86-42D8-A56E-98D803183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5487D-F89D-4406-B9CF-2FC522C0F0D5}" type="slidenum">
              <a:rPr lang="en-US" smtClean="0"/>
              <a:t>8</a:t>
            </a:fld>
            <a:endParaRPr lang="en-US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AFD39932-6DAB-4AAB-8F91-15CFD33EF1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3344" y="1825625"/>
            <a:ext cx="8525311" cy="4351338"/>
          </a:xfrm>
        </p:spPr>
      </p:pic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6" name="3D Model 5" descr="Himalayan Persian">
                <a:extLst>
                  <a:ext uri="{FF2B5EF4-FFF2-40B4-BE49-F238E27FC236}">
                    <a16:creationId xmlns:a16="http://schemas.microsoft.com/office/drawing/2014/main" id="{7A4E8C9C-E95E-496D-8F0B-6B74EFC9CC75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0228714" y="5641405"/>
              <a:ext cx="984583" cy="996429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984583" cy="996429"/>
                    </a:xfrm>
                    <a:prstGeom prst="rect">
                      <a:avLst/>
                    </a:prstGeom>
                  </am3d:spPr>
                  <am3d:camera>
                    <am3d:pos x="0" y="0" z="7717970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752058" d="1000000"/>
                    <am3d:preTrans dx="37111" dy="-15011974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961083" ay="-696503" az="-198360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55540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6" name="3D Model 5" descr="Himalayan Persian">
                <a:extLst>
                  <a:ext uri="{FF2B5EF4-FFF2-40B4-BE49-F238E27FC236}">
                    <a16:creationId xmlns:a16="http://schemas.microsoft.com/office/drawing/2014/main" id="{7A4E8C9C-E95E-496D-8F0B-6B74EFC9CC7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228714" y="5641405"/>
                <a:ext cx="984583" cy="99642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31542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9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-0.0012"/>
                                          </p:val>
                                        </p:tav>
                                        <p:tav tm="2250">
                                          <p:val>
                                            <p:fltVal val="-0.0098"/>
                                          </p:val>
                                        </p:tav>
                                        <p:tav tm="3370">
                                          <p:val>
                                            <p:fltVal val="-0.033"/>
                                          </p:val>
                                        </p:tav>
                                        <p:tav tm="4490">
                                          <p:val>
                                            <p:fltVal val="-0.0789"/>
                                          </p:val>
                                        </p:tav>
                                        <p:tav tm="5620">
                                          <p:val>
                                            <p:fltVal val="-0.1548"/>
                                          </p:val>
                                        </p:tav>
                                        <p:tav tm="6740">
                                          <p:val>
                                            <p:fltVal val="-0.267"/>
                                          </p:val>
                                        </p:tav>
                                        <p:tav tm="7870">
                                          <p:val>
                                            <p:fltVal val="-0.4235"/>
                                          </p:val>
                                        </p:tav>
                                        <p:tav tm="8990">
                                          <p:val>
                                            <p:fltVal val="-0.6337"/>
                                          </p:val>
                                        </p:tav>
                                        <p:tav tm="10110">
                                          <p:val>
                                            <p:fltVal val="-0.9013"/>
                                          </p:val>
                                        </p:tav>
                                        <p:tav tm="11240">
                                          <p:val>
                                            <p:fltVal val="-1.2353"/>
                                          </p:val>
                                        </p:tav>
                                        <p:tav tm="12360">
                                          <p:val>
                                            <p:fltVal val="-1.647"/>
                                          </p:val>
                                        </p:tav>
                                        <p:tav tm="13480">
                                          <p:val>
                                            <p:fltVal val="-2.0869"/>
                                          </p:val>
                                        </p:tav>
                                        <p:tav tm="14610">
                                          <p:val>
                                            <p:fltVal val="-2.4538"/>
                                          </p:val>
                                        </p:tav>
                                        <p:tav tm="15730">
                                          <p:val>
                                            <p:fltVal val="-2.7534"/>
                                          </p:val>
                                        </p:tav>
                                        <p:tav tm="16850">
                                          <p:val>
                                            <p:fltVal val="-2.9876"/>
                                          </p:val>
                                        </p:tav>
                                        <p:tav tm="17980">
                                          <p:val>
                                            <p:fltVal val="-3.1669"/>
                                          </p:val>
                                        </p:tav>
                                        <p:tav tm="19100">
                                          <p:val>
                                            <p:fltVal val="-3.2996"/>
                                          </p:val>
                                        </p:tav>
                                        <p:tav tm="20220">
                                          <p:val>
                                            <p:fltVal val="-3.3906"/>
                                          </p:val>
                                        </p:tav>
                                        <p:tav tm="21350">
                                          <p:val>
                                            <p:fltVal val="-3.4488"/>
                                          </p:val>
                                        </p:tav>
                                        <p:tav tm="22470">
                                          <p:val>
                                            <p:fltVal val="-3.4815"/>
                                          </p:val>
                                        </p:tav>
                                        <p:tav tm="23600">
                                          <p:val>
                                            <p:fltVal val="-3.4961"/>
                                          </p:val>
                                        </p:tav>
                                        <p:tav tm="24720">
                                          <p:val>
                                            <p:fltVal val="-3.4998"/>
                                          </p:val>
                                        </p:tav>
                                        <p:tav tm="25840">
                                          <p:val>
                                            <p:fltVal val="-3.0301"/>
                                          </p:val>
                                        </p:tav>
                                        <p:tav tm="26970">
                                          <p:val>
                                            <p:fltVal val="-0.9661"/>
                                          </p:val>
                                        </p:tav>
                                        <p:tav tm="28090">
                                          <p:val>
                                            <p:fltVal val="2.1525"/>
                                          </p:val>
                                        </p:tav>
                                        <p:tav tm="29210">
                                          <p:val>
                                            <p:fltVal val="6.1215"/>
                                          </p:val>
                                        </p:tav>
                                        <p:tav tm="30340">
                                          <p:val>
                                            <p:fltVal val="10.8322"/>
                                          </p:val>
                                        </p:tav>
                                        <p:tav tm="31460">
                                          <p:val>
                                            <p:fltVal val="16.2132"/>
                                          </p:val>
                                        </p:tav>
                                        <p:tav tm="32580">
                                          <p:val>
                                            <p:fltVal val="22.2128"/>
                                          </p:val>
                                        </p:tav>
                                        <p:tav tm="33710">
                                          <p:val>
                                            <p:fltVal val="28.7297"/>
                                          </p:val>
                                        </p:tav>
                                        <p:tav tm="34830">
                                          <p:val>
                                            <p:fltVal val="35.8493"/>
                                          </p:val>
                                        </p:tav>
                                        <p:tav tm="35960">
                                          <p:val>
                                            <p:fltVal val="43.4888"/>
                                          </p:val>
                                        </p:tav>
                                        <p:tav tm="37080">
                                          <p:val>
                                            <p:fltVal val="51.6257"/>
                                          </p:val>
                                        </p:tav>
                                        <p:tav tm="38200">
                                          <p:val>
                                            <p:fltVal val="60.2402"/>
                                          </p:val>
                                        </p:tav>
                                        <p:tav tm="39330">
                                          <p:val>
                                            <p:fltVal val="69.3155"/>
                                          </p:val>
                                        </p:tav>
                                        <p:tav tm="40450">
                                          <p:val>
                                            <p:fltVal val="78.8364"/>
                                          </p:val>
                                        </p:tav>
                                        <p:tav tm="41570">
                                          <p:val>
                                            <p:fltVal val="88.6987"/>
                                          </p:val>
                                        </p:tav>
                                        <p:tav tm="42700">
                                          <p:val>
                                            <p:fltVal val="99.0679"/>
                                          </p:val>
                                        </p:tav>
                                        <p:tav tm="43820">
                                          <p:val>
                                            <p:fltVal val="109.8461"/>
                                          </p:val>
                                        </p:tav>
                                        <p:tav tm="44940">
                                          <p:val>
                                            <p:fltVal val="121.0232"/>
                                          </p:val>
                                        </p:tav>
                                        <p:tav tm="46070">
                                          <p:val>
                                            <p:fltVal val="132.5899"/>
                                          </p:val>
                                        </p:tav>
                                        <p:tav tm="47190">
                                          <p:val>
                                            <p:fltVal val="144.5376"/>
                                          </p:val>
                                        </p:tav>
                                        <p:tav tm="48310">
                                          <p:val>
                                            <p:fltVal val="156.85851"/>
                                          </p:val>
                                        </p:tav>
                                        <p:tav tm="49440">
                                          <p:val>
                                            <p:fltVal val="169.43021"/>
                                          </p:val>
                                        </p:tav>
                                        <p:tav tm="50560">
                                          <p:val>
                                            <p:fltVal val="182.34309"/>
                                          </p:val>
                                        </p:tav>
                                        <p:tav tm="51690">
                                          <p:val>
                                            <p:fltVal val="195.1411"/>
                                          </p:val>
                                        </p:tav>
                                        <p:tav tm="52810">
                                          <p:val>
                                            <p:fltVal val="207.6945"/>
                                          </p:val>
                                        </p:tav>
                                        <p:tav tm="53930">
                                          <p:val>
                                            <p:fltVal val="219.77251"/>
                                          </p:val>
                                        </p:tav>
                                        <p:tav tm="55060">
                                          <p:val>
                                            <p:fltVal val="231.4814"/>
                                          </p:val>
                                        </p:tav>
                                        <p:tav tm="56180">
                                          <p:val>
                                            <p:fltVal val="242.91341"/>
                                          </p:val>
                                        </p:tav>
                                        <p:tav tm="57300">
                                          <p:val>
                                            <p:fltVal val="253.8558"/>
                                          </p:val>
                                        </p:tav>
                                        <p:tav tm="58430">
                                          <p:val>
                                            <p:fltVal val="264.40329"/>
                                          </p:val>
                                        </p:tav>
                                        <p:tav tm="59550">
                                          <p:val>
                                            <p:fltVal val="274.63501"/>
                                          </p:val>
                                        </p:tav>
                                        <p:tav tm="60670">
                                          <p:val>
                                            <p:fltVal val="284.35721"/>
                                          </p:val>
                                        </p:tav>
                                        <p:tav tm="61800">
                                          <p:val>
                                            <p:fltVal val="293.6507"/>
                                          </p:val>
                                        </p:tav>
                                        <p:tav tm="62920">
                                          <p:val>
                                            <p:fltVal val="302.57959"/>
                                          </p:val>
                                        </p:tav>
                                        <p:tav tm="64040">
                                          <p:val>
                                            <p:fltVal val="310.96921"/>
                                          </p:val>
                                        </p:tav>
                                        <p:tav tm="65170">
                                          <p:val>
                                            <p:fltVal val="318.88379"/>
                                          </p:val>
                                        </p:tav>
                                        <p:tav tm="66290">
                                          <p:val>
                                            <p:fltVal val="326.36801"/>
                                          </p:val>
                                        </p:tav>
                                        <p:tav tm="67420">
                                          <p:val>
                                            <p:fltVal val="333.26511"/>
                                          </p:val>
                                        </p:tav>
                                        <p:tav tm="68540">
                                          <p:val>
                                            <p:fltVal val="339.6712"/>
                                          </p:val>
                                        </p:tav>
                                        <p:tav tm="69660">
                                          <p:val>
                                            <p:fltVal val="345.43851"/>
                                          </p:val>
                                        </p:tav>
                                        <p:tav tm="70790">
                                          <p:val>
                                            <p:fltVal val="350.58469"/>
                                          </p:val>
                                        </p:tav>
                                        <p:tav tm="71910">
                                          <p:val>
                                            <p:fltVal val="355.09189"/>
                                          </p:val>
                                        </p:tav>
                                        <p:tav tm="73030">
                                          <p:val>
                                            <p:fltVal val="358.80179"/>
                                          </p:val>
                                        </p:tav>
                                        <p:tav tm="74160">
                                          <p:val>
                                            <p:fltVal val="361.63531"/>
                                          </p:val>
                                        </p:tav>
                                        <p:tav tm="75280">
                                          <p:val>
                                            <p:fltVal val="363.345"/>
                                          </p:val>
                                        </p:tav>
                                        <p:tav tm="76400">
                                          <p:val>
                                            <p:fltVal val="363.4978"/>
                                          </p:val>
                                        </p:tav>
                                        <p:tav tm="77530">
                                          <p:val>
                                            <p:fltVal val="363.47061"/>
                                          </p:val>
                                        </p:tav>
                                        <p:tav tm="78650">
                                          <p:val>
                                            <p:fltVal val="363.38339"/>
                                          </p:val>
                                        </p:tav>
                                        <p:tav tm="79780">
                                          <p:val>
                                            <p:fltVal val="363.20349"/>
                                          </p:val>
                                        </p:tav>
                                        <p:tav tm="80900">
                                          <p:val>
                                            <p:fltVal val="362.8963"/>
                                          </p:val>
                                        </p:tav>
                                        <p:tav tm="82020">
                                          <p:val>
                                            <p:fltVal val="362.4227"/>
                                          </p:val>
                                        </p:tav>
                                        <p:tav tm="83150">
                                          <p:val>
                                            <p:fltVal val="361.7569"/>
                                          </p:val>
                                        </p:tav>
                                        <p:tav tm="84270">
                                          <p:val>
                                            <p:fltVal val="361.0874"/>
                                          </p:val>
                                        </p:tav>
                                        <p:tav tm="85390">
                                          <p:val>
                                            <p:fltVal val="360.6105"/>
                                          </p:val>
                                        </p:tav>
                                        <p:tav tm="86520">
                                          <p:val>
                                            <p:fltVal val="360.30069"/>
                                          </p:val>
                                        </p:tav>
                                        <p:tav tm="87640">
                                          <p:val>
                                            <p:fltVal val="360.1188"/>
                                          </p:val>
                                        </p:tav>
                                        <p:tav tm="88760">
                                          <p:val>
                                            <p:fltVal val="360.03021"/>
                                          </p:val>
                                        </p:tav>
                                        <p:tav tm="89890">
                                          <p:val>
                                            <p:fltVal val="360.00229"/>
                                          </p:val>
                                        </p:tav>
                                        <p:tav tm="91010">
                                          <p:val>
                                            <p:fltVal val="360"/>
                                          </p:val>
                                        </p:tav>
                                        <p:tav tm="92130">
                                          <p:val>
                                            <p:fltVal val="360"/>
                                          </p:val>
                                        </p:tav>
                                        <p:tav tm="93260">
                                          <p:val>
                                            <p:fltVal val="360"/>
                                          </p:val>
                                        </p:tav>
                                        <p:tav tm="94380">
                                          <p:val>
                                            <p:fltVal val="360"/>
                                          </p:val>
                                        </p:tav>
                                        <p:tav tm="95510">
                                          <p:val>
                                            <p:fltVal val="360"/>
                                          </p:val>
                                        </p:tav>
                                        <p:tav tm="96630">
                                          <p:val>
                                            <p:fltVal val="360"/>
                                          </p:val>
                                        </p:tav>
                                        <p:tav tm="97750">
                                          <p:val>
                                            <p:fltVal val="360"/>
                                          </p:val>
                                        </p:tav>
                                        <p:tav tm="9888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sum">
                                        <p:cTn id="7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3d.object.translation.y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0"/>
                                          </p:val>
                                        </p:tav>
                                        <p:tav tm="2250">
                                          <p:val>
                                            <p:fltVal val="-10E-5"/>
                                          </p:val>
                                        </p:tav>
                                        <p:tav tm="3370">
                                          <p:val>
                                            <p:fltVal val="-0.0004"/>
                                          </p:val>
                                        </p:tav>
                                        <p:tav tm="4490">
                                          <p:val>
                                            <p:fltVal val="-0.0011"/>
                                          </p:val>
                                        </p:tav>
                                        <p:tav tm="5620">
                                          <p:val>
                                            <p:fltVal val="-0.0021"/>
                                          </p:val>
                                        </p:tav>
                                        <p:tav tm="6740">
                                          <p:val>
                                            <p:fltVal val="-0.0037"/>
                                          </p:val>
                                        </p:tav>
                                        <p:tav tm="7870">
                                          <p:val>
                                            <p:fltVal val="-0.0059"/>
                                          </p:val>
                                        </p:tav>
                                        <p:tav tm="8990">
                                          <p:val>
                                            <p:fltVal val="-0.0088"/>
                                          </p:val>
                                        </p:tav>
                                        <p:tav tm="10110">
                                          <p:val>
                                            <p:fltVal val="-0.0125"/>
                                          </p:val>
                                        </p:tav>
                                        <p:tav tm="11240">
                                          <p:val>
                                            <p:fltVal val="-0.0162"/>
                                          </p:val>
                                        </p:tav>
                                        <p:tav tm="12360">
                                          <p:val>
                                            <p:fltVal val="-0.0191"/>
                                          </p:val>
                                        </p:tav>
                                        <p:tav tm="13480">
                                          <p:val>
                                            <p:fltVal val="-0.0213"/>
                                          </p:val>
                                        </p:tav>
                                        <p:tav tm="14610">
                                          <p:val>
                                            <p:fltVal val="-0.0228"/>
                                          </p:val>
                                        </p:tav>
                                        <p:tav tm="15730">
                                          <p:val>
                                            <p:fltVal val="-0.0239"/>
                                          </p:val>
                                        </p:tav>
                                        <p:tav tm="16850">
                                          <p:val>
                                            <p:fltVal val="-0.0245"/>
                                          </p:val>
                                        </p:tav>
                                        <p:tav tm="17980">
                                          <p:val>
                                            <p:fltVal val="-0.0248"/>
                                          </p:val>
                                        </p:tav>
                                        <p:tav tm="19100">
                                          <p:val>
                                            <p:fltVal val="-0.0249"/>
                                          </p:val>
                                        </p:tav>
                                        <p:tav tm="20220">
                                          <p:val>
                                            <p:fltVal val="-0.0249"/>
                                          </p:val>
                                        </p:tav>
                                        <p:tav tm="21350">
                                          <p:val>
                                            <p:fltVal val="-0.0248"/>
                                          </p:val>
                                        </p:tav>
                                        <p:tav tm="22470">
                                          <p:val>
                                            <p:fltVal val="-0.0241"/>
                                          </p:val>
                                        </p:tav>
                                        <p:tav tm="23600">
                                          <p:val>
                                            <p:fltVal val="-0.022"/>
                                          </p:val>
                                        </p:tav>
                                        <p:tav tm="24720">
                                          <p:val>
                                            <p:fltVal val="-0.0179"/>
                                          </p:val>
                                        </p:tav>
                                        <p:tav tm="25840">
                                          <p:val>
                                            <p:fltVal val="-0.0113"/>
                                          </p:val>
                                        </p:tav>
                                        <p:tav tm="26970">
                                          <p:val>
                                            <p:fltVal val="-0.0013"/>
                                          </p:val>
                                        </p:tav>
                                        <p:tav tm="28090">
                                          <p:val>
                                            <p:fltVal val="0.0124"/>
                                          </p:val>
                                        </p:tav>
                                        <p:tav tm="29210">
                                          <p:val>
                                            <p:fltVal val="0.0309"/>
                                          </p:val>
                                        </p:tav>
                                        <p:tav tm="30340">
                                          <p:val>
                                            <p:fltVal val="0.0546"/>
                                          </p:val>
                                        </p:tav>
                                        <p:tav tm="31460">
                                          <p:val>
                                            <p:fltVal val="0.0842"/>
                                          </p:val>
                                        </p:tav>
                                        <p:tav tm="32580">
                                          <p:val>
                                            <p:fltVal val="0.1204"/>
                                          </p:val>
                                        </p:tav>
                                        <p:tav tm="33710">
                                          <p:val>
                                            <p:fltVal val="0.1634"/>
                                          </p:val>
                                        </p:tav>
                                        <p:tav tm="34830">
                                          <p:val>
                                            <p:fltVal val="0.2145"/>
                                          </p:val>
                                        </p:tav>
                                        <p:tav tm="35960">
                                          <p:val>
                                            <p:fltVal val="0.2711"/>
                                          </p:val>
                                        </p:tav>
                                        <p:tav tm="37080">
                                          <p:val>
                                            <p:fltVal val="0.3207"/>
                                          </p:val>
                                        </p:tav>
                                        <p:tav tm="38200">
                                          <p:val>
                                            <p:fltVal val="0.3625"/>
                                          </p:val>
                                        </p:tav>
                                        <p:tav tm="39330">
                                          <p:val>
                                            <p:fltVal val="0.3973"/>
                                          </p:val>
                                        </p:tav>
                                        <p:tav tm="40450">
                                          <p:val>
                                            <p:fltVal val="0.4256"/>
                                          </p:val>
                                        </p:tav>
                                        <p:tav tm="41570">
                                          <p:val>
                                            <p:fltVal val="0.448"/>
                                          </p:val>
                                        </p:tav>
                                        <p:tav tm="42700">
                                          <p:val>
                                            <p:fltVal val="0.4655"/>
                                          </p:val>
                                        </p:tav>
                                        <p:tav tm="43820">
                                          <p:val>
                                            <p:fltVal val="0.4786"/>
                                          </p:val>
                                        </p:tav>
                                        <p:tav tm="44940">
                                          <p:val>
                                            <p:fltVal val="0.4878"/>
                                          </p:val>
                                        </p:tav>
                                        <p:tav tm="46070">
                                          <p:val>
                                            <p:fltVal val="0.4939"/>
                                          </p:val>
                                        </p:tav>
                                        <p:tav tm="47190">
                                          <p:val>
                                            <p:fltVal val="0.4975"/>
                                          </p:val>
                                        </p:tav>
                                        <p:tav tm="48310">
                                          <p:val>
                                            <p:fltVal val="0.4993"/>
                                          </p:val>
                                        </p:tav>
                                        <p:tav tm="49440">
                                          <p:val>
                                            <p:fltVal val="0.4999"/>
                                          </p:val>
                                        </p:tav>
                                        <p:tav tm="50560">
                                          <p:val>
                                            <p:fltVal val="0.4999"/>
                                          </p:val>
                                        </p:tav>
                                        <p:tav tm="51690">
                                          <p:val>
                                            <p:fltVal val="0.4998"/>
                                          </p:val>
                                        </p:tav>
                                        <p:tav tm="52810">
                                          <p:val>
                                            <p:fltVal val="0.4988"/>
                                          </p:val>
                                        </p:tav>
                                        <p:tav tm="53930">
                                          <p:val>
                                            <p:fltVal val="0.4965"/>
                                          </p:val>
                                        </p:tav>
                                        <p:tav tm="55060">
                                          <p:val>
                                            <p:fltVal val="0.4921"/>
                                          </p:val>
                                        </p:tav>
                                        <p:tav tm="56180">
                                          <p:val>
                                            <p:fltVal val="0.485"/>
                                          </p:val>
                                        </p:tav>
                                        <p:tav tm="57300">
                                          <p:val>
                                            <p:fltVal val="0.4746"/>
                                          </p:val>
                                        </p:tav>
                                        <p:tav tm="58430">
                                          <p:val>
                                            <p:fltVal val="0.4603"/>
                                          </p:val>
                                        </p:tav>
                                        <p:tav tm="59550">
                                          <p:val>
                                            <p:fltVal val="0.4411"/>
                                          </p:val>
                                        </p:tav>
                                        <p:tav tm="60670">
                                          <p:val>
                                            <p:fltVal val="0.4169"/>
                                          </p:val>
                                        </p:tav>
                                        <p:tav tm="61800">
                                          <p:val>
                                            <p:fltVal val="0.3868"/>
                                          </p:val>
                                        </p:tav>
                                        <p:tav tm="62920">
                                          <p:val>
                                            <p:fltVal val="0.3499"/>
                                          </p:val>
                                        </p:tav>
                                        <p:tav tm="64040">
                                          <p:val>
                                            <p:fltVal val="0.306"/>
                                          </p:val>
                                        </p:tav>
                                        <p:tav tm="65170">
                                          <p:val>
                                            <p:fltVal val="0.2544"/>
                                          </p:val>
                                        </p:tav>
                                        <p:tav tm="66290">
                                          <p:val>
                                            <p:fltVal val="0.1981"/>
                                          </p:val>
                                        </p:tav>
                                        <p:tav tm="67420">
                                          <p:val>
                                            <p:fltVal val="0.1498"/>
                                          </p:val>
                                        </p:tav>
                                        <p:tav tm="68540">
                                          <p:val>
                                            <p:fltVal val="0.1087"/>
                                          </p:val>
                                        </p:tav>
                                        <p:tav tm="69660">
                                          <p:val>
                                            <p:fltVal val="0.0748"/>
                                          </p:val>
                                        </p:tav>
                                        <p:tav tm="70790">
                                          <p:val>
                                            <p:fltVal val="0.0473"/>
                                          </p:val>
                                        </p:tav>
                                        <p:tav tm="71910">
                                          <p:val>
                                            <p:fltVal val="0.0251"/>
                                          </p:val>
                                        </p:tav>
                                        <p:tav tm="73030">
                                          <p:val>
                                            <p:fltVal val="0.0082"/>
                                          </p:val>
                                        </p:tav>
                                        <p:tav tm="74160">
                                          <p:val>
                                            <p:fltVal val="-0.0044"/>
                                          </p:val>
                                        </p:tav>
                                        <p:tav tm="75280">
                                          <p:val>
                                            <p:fltVal val="-0.0134"/>
                                          </p:val>
                                        </p:tav>
                                        <p:tav tm="76400">
                                          <p:val>
                                            <p:fltVal val="-0.0192"/>
                                          </p:val>
                                        </p:tav>
                                        <p:tav tm="77530">
                                          <p:val>
                                            <p:fltVal val="-0.0227"/>
                                          </p:val>
                                        </p:tav>
                                        <p:tav tm="78650">
                                          <p:val>
                                            <p:fltVal val="-0.0244"/>
                                          </p:val>
                                        </p:tav>
                                        <p:tav tm="79780">
                                          <p:val>
                                            <p:fltVal val="-0.0249"/>
                                          </p:val>
                                        </p:tav>
                                        <p:tav tm="80900">
                                          <p:val>
                                            <p:fltVal val="-0.0249"/>
                                          </p:val>
                                        </p:tav>
                                        <p:tav tm="82020">
                                          <p:val>
                                            <p:fltVal val="-0.0244"/>
                                          </p:val>
                                        </p:tav>
                                        <p:tav tm="83150">
                                          <p:val>
                                            <p:fltVal val="-0.0219"/>
                                          </p:val>
                                        </p:tav>
                                        <p:tav tm="84270">
                                          <p:val>
                                            <p:fltVal val="-0.0156"/>
                                          </p:val>
                                        </p:tav>
                                        <p:tav tm="85390">
                                          <p:val>
                                            <p:fltVal val="-0.0039"/>
                                          </p:val>
                                        </p:tav>
                                        <p:tav tm="86520">
                                          <p:val>
                                            <p:fltVal val="0.0104"/>
                                          </p:val>
                                        </p:tav>
                                        <p:tav tm="87640">
                                          <p:val>
                                            <p:fltVal val="0.0192"/>
                                          </p:val>
                                        </p:tav>
                                        <p:tav tm="88760">
                                          <p:val>
                                            <p:fltVal val="0.0235"/>
                                          </p:val>
                                        </p:tav>
                                        <p:tav tm="89890">
                                          <p:val>
                                            <p:fltVal val="0.0248"/>
                                          </p:val>
                                        </p:tav>
                                        <p:tav tm="91010">
                                          <p:val>
                                            <p:fltVal val="0.0249"/>
                                          </p:val>
                                        </p:tav>
                                        <p:tav tm="92130">
                                          <p:val>
                                            <p:fltVal val="0.0247"/>
                                          </p:val>
                                        </p:tav>
                                        <p:tav tm="93260">
                                          <p:val>
                                            <p:fltVal val="0.0234"/>
                                          </p:val>
                                        </p:tav>
                                        <p:tav tm="94380">
                                          <p:val>
                                            <p:fltVal val="0.0202"/>
                                          </p:val>
                                        </p:tav>
                                        <p:tav tm="95510">
                                          <p:val>
                                            <p:fltVal val="0.0143"/>
                                          </p:val>
                                        </p:tav>
                                        <p:tav tm="96630">
                                          <p:val>
                                            <p:fltVal val="0.0071"/>
                                          </p:val>
                                        </p:tav>
                                        <p:tav tm="97750">
                                          <p:val>
                                            <p:fltVal val="0.0027"/>
                                          </p:val>
                                        </p:tav>
                                        <p:tav tm="98880">
                                          <p:val>
                                            <p:fltVal val="0.0007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9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0.9999"/>
                                          </p:val>
                                        </p:tav>
                                        <p:tav tm="2250">
                                          <p:val>
                                            <p:fltVal val="0.9994"/>
                                          </p:val>
                                        </p:tav>
                                        <p:tav tm="3370">
                                          <p:val>
                                            <p:fltVal val="0.9981"/>
                                          </p:val>
                                        </p:tav>
                                        <p:tav tm="4490">
                                          <p:val>
                                            <p:fltVal val="0.9955"/>
                                          </p:val>
                                        </p:tav>
                                        <p:tav tm="5620">
                                          <p:val>
                                            <p:fltVal val="0.9913"/>
                                          </p:val>
                                        </p:tav>
                                        <p:tav tm="6740">
                                          <p:val>
                                            <p:fltVal val="0.985"/>
                                          </p:val>
                                        </p:tav>
                                        <p:tav tm="7870">
                                          <p:val>
                                            <p:fltVal val="0.9763"/>
                                          </p:val>
                                        </p:tav>
                                        <p:tav tm="8990">
                                          <p:val>
                                            <p:fltVal val="0.9646"/>
                                          </p:val>
                                        </p:tav>
                                        <p:tav tm="10110">
                                          <p:val>
                                            <p:fltVal val="0.9497"/>
                                          </p:val>
                                        </p:tav>
                                        <p:tav tm="11240">
                                          <p:val>
                                            <p:fltVal val="0.9348"/>
                                          </p:val>
                                        </p:tav>
                                        <p:tav tm="12360">
                                          <p:val>
                                            <p:fltVal val="0.9232"/>
                                          </p:val>
                                        </p:tav>
                                        <p:tav tm="13480">
                                          <p:val>
                                            <p:fltVal val="0.9146"/>
                                          </p:val>
                                        </p:tav>
                                        <p:tav tm="14610">
                                          <p:val>
                                            <p:fltVal val="0.9084"/>
                                          </p:val>
                                        </p:tav>
                                        <p:tav tm="15730">
                                          <p:val>
                                            <p:fltVal val="0.9042"/>
                                          </p:val>
                                        </p:tav>
                                        <p:tav tm="16850">
                                          <p:val>
                                            <p:fltVal val="0.9017"/>
                                          </p:val>
                                        </p:tav>
                                        <p:tav tm="17980">
                                          <p:val>
                                            <p:fltVal val="0.9005"/>
                                          </p:val>
                                        </p:tav>
                                        <p:tav tm="19100">
                                          <p:val>
                                            <p:fltVal val="0.9"/>
                                          </p:val>
                                        </p:tav>
                                        <p:tav tm="20220">
                                          <p:val>
                                            <p:fltVal val="0.8999"/>
                                          </p:val>
                                        </p:tav>
                                        <p:tav tm="21350">
                                          <p:val>
                                            <p:fltVal val="0.9006"/>
                                          </p:val>
                                        </p:tav>
                                        <p:tav tm="22470">
                                          <p:val>
                                            <p:fltVal val="0.9046"/>
                                          </p:val>
                                        </p:tav>
                                        <p:tav tm="23600">
                                          <p:val>
                                            <p:fltVal val="0.9153"/>
                                          </p:val>
                                        </p:tav>
                                        <p:tav tm="24720">
                                          <p:val>
                                            <p:fltVal val="0.9362"/>
                                          </p:val>
                                        </p:tav>
                                        <p:tav tm="25840">
                                          <p:val>
                                            <p:fltVal val="0.9659"/>
                                          </p:val>
                                        </p:tav>
                                        <p:tav tm="26970">
                                          <p:val>
                                            <p:fltVal val="0.9858"/>
                                          </p:val>
                                        </p:tav>
                                        <p:tav tm="28090">
                                          <p:val>
                                            <p:fltVal val="0.9959"/>
                                          </p:val>
                                        </p:tav>
                                        <p:tav tm="29210">
                                          <p:val>
                                            <p:fltVal val="0.9995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0.9998"/>
                                          </p:val>
                                        </p:tav>
                                        <p:tav tm="68540">
                                          <p:val>
                                            <p:fltVal val="0.9987"/>
                                          </p:val>
                                        </p:tav>
                                        <p:tav tm="69660">
                                          <p:val>
                                            <p:fltVal val="0.9955"/>
                                          </p:val>
                                        </p:tav>
                                        <p:tav tm="70790">
                                          <p:val>
                                            <p:fltVal val="0.9888"/>
                                          </p:val>
                                        </p:tav>
                                        <p:tav tm="71910">
                                          <p:val>
                                            <p:fltVal val="0.9775"/>
                                          </p:val>
                                        </p:tav>
                                        <p:tav tm="73030">
                                          <p:val>
                                            <p:fltVal val="0.9605"/>
                                          </p:val>
                                        </p:tav>
                                        <p:tav tm="74160">
                                          <p:val>
                                            <p:fltVal val="0.9385"/>
                                          </p:val>
                                        </p:tav>
                                        <p:tav tm="75280">
                                          <p:val>
                                            <p:fltVal val="0.9217"/>
                                          </p:val>
                                        </p:tav>
                                        <p:tav tm="76400">
                                          <p:val>
                                            <p:fltVal val="0.9107"/>
                                          </p:val>
                                        </p:tav>
                                        <p:tav tm="77530">
                                          <p:val>
                                            <p:fltVal val="0.9042"/>
                                          </p:val>
                                        </p:tav>
                                        <p:tav tm="78650">
                                          <p:val>
                                            <p:fltVal val="0.901"/>
                                          </p:val>
                                        </p:tav>
                                        <p:tav tm="79780">
                                          <p:val>
                                            <p:fltVal val="0.9"/>
                                          </p:val>
                                        </p:tav>
                                        <p:tav tm="80900">
                                          <p:val>
                                            <p:fltVal val="0.9"/>
                                          </p:val>
                                        </p:tav>
                                        <p:tav tm="82020">
                                          <p:val>
                                            <p:fltVal val="0.901"/>
                                          </p:val>
                                        </p:tav>
                                        <p:tav tm="83150">
                                          <p:val>
                                            <p:fltVal val="0.9061"/>
                                          </p:val>
                                        </p:tav>
                                        <p:tav tm="84270">
                                          <p:val>
                                            <p:fltVal val="0.9186"/>
                                          </p:val>
                                        </p:tav>
                                        <p:tav tm="85390">
                                          <p:val>
                                            <p:fltVal val="0.942"/>
                                          </p:val>
                                        </p:tav>
                                        <p:tav tm="86520">
                                          <p:val>
                                            <p:fltVal val="0.9709"/>
                                          </p:val>
                                        </p:tav>
                                        <p:tav tm="87640">
                                          <p:val>
                                            <p:fltVal val="0.9885"/>
                                          </p:val>
                                        </p:tav>
                                        <p:tav tm="88760">
                                          <p:val>
                                            <p:fltVal val="0.997"/>
                                          </p:val>
                                        </p:tav>
                                        <p:tav tm="89890">
                                          <p:val>
                                            <p:fltVal val="0.9997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94A3F7-2CA0-4B10-B787-1ACD6F3BCC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Sequence – Arithmetic Progression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93A15C8-B001-4B0E-B4D6-E870BA9391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596"/>
          <a:stretch/>
        </p:blipFill>
        <p:spPr>
          <a:xfrm>
            <a:off x="1630017" y="1987827"/>
            <a:ext cx="8083826" cy="2597426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8C36D5-9B54-48BC-8B46-2F67925A0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5487D-F89D-4406-B9CF-2FC522C0F0D5}" type="slidenum">
              <a:rPr lang="en-US" smtClean="0"/>
              <a:t>9</a:t>
            </a:fld>
            <a:endParaRPr lang="en-US"/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6" name="3D Model 5" descr="Himalayan Persian">
                <a:extLst>
                  <a:ext uri="{FF2B5EF4-FFF2-40B4-BE49-F238E27FC236}">
                    <a16:creationId xmlns:a16="http://schemas.microsoft.com/office/drawing/2014/main" id="{BDEEBE72-2A46-4EEB-B7AC-47160BAB60F9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0228714" y="5641405"/>
              <a:ext cx="984583" cy="996429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984583" cy="996429"/>
                    </a:xfrm>
                    <a:prstGeom prst="rect">
                      <a:avLst/>
                    </a:prstGeom>
                  </am3d:spPr>
                  <am3d:camera>
                    <am3d:pos x="0" y="0" z="7717970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752058" d="1000000"/>
                    <am3d:preTrans dx="37111" dy="-15011974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961083" ay="-696503" az="-198360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55540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6" name="3D Model 5" descr="Himalayan Persian">
                <a:extLst>
                  <a:ext uri="{FF2B5EF4-FFF2-40B4-BE49-F238E27FC236}">
                    <a16:creationId xmlns:a16="http://schemas.microsoft.com/office/drawing/2014/main" id="{BDEEBE72-2A46-4EEB-B7AC-47160BAB60F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228714" y="5641405"/>
                <a:ext cx="984583" cy="99642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99322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9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-0.0012"/>
                                          </p:val>
                                        </p:tav>
                                        <p:tav tm="2250">
                                          <p:val>
                                            <p:fltVal val="-0.0098"/>
                                          </p:val>
                                        </p:tav>
                                        <p:tav tm="3370">
                                          <p:val>
                                            <p:fltVal val="-0.033"/>
                                          </p:val>
                                        </p:tav>
                                        <p:tav tm="4490">
                                          <p:val>
                                            <p:fltVal val="-0.0789"/>
                                          </p:val>
                                        </p:tav>
                                        <p:tav tm="5620">
                                          <p:val>
                                            <p:fltVal val="-0.1548"/>
                                          </p:val>
                                        </p:tav>
                                        <p:tav tm="6740">
                                          <p:val>
                                            <p:fltVal val="-0.267"/>
                                          </p:val>
                                        </p:tav>
                                        <p:tav tm="7870">
                                          <p:val>
                                            <p:fltVal val="-0.4235"/>
                                          </p:val>
                                        </p:tav>
                                        <p:tav tm="8990">
                                          <p:val>
                                            <p:fltVal val="-0.6337"/>
                                          </p:val>
                                        </p:tav>
                                        <p:tav tm="10110">
                                          <p:val>
                                            <p:fltVal val="-0.9013"/>
                                          </p:val>
                                        </p:tav>
                                        <p:tav tm="11240">
                                          <p:val>
                                            <p:fltVal val="-1.2353"/>
                                          </p:val>
                                        </p:tav>
                                        <p:tav tm="12360">
                                          <p:val>
                                            <p:fltVal val="-1.647"/>
                                          </p:val>
                                        </p:tav>
                                        <p:tav tm="13480">
                                          <p:val>
                                            <p:fltVal val="-2.0869"/>
                                          </p:val>
                                        </p:tav>
                                        <p:tav tm="14610">
                                          <p:val>
                                            <p:fltVal val="-2.4538"/>
                                          </p:val>
                                        </p:tav>
                                        <p:tav tm="15730">
                                          <p:val>
                                            <p:fltVal val="-2.7534"/>
                                          </p:val>
                                        </p:tav>
                                        <p:tav tm="16850">
                                          <p:val>
                                            <p:fltVal val="-2.9876"/>
                                          </p:val>
                                        </p:tav>
                                        <p:tav tm="17980">
                                          <p:val>
                                            <p:fltVal val="-3.1669"/>
                                          </p:val>
                                        </p:tav>
                                        <p:tav tm="19100">
                                          <p:val>
                                            <p:fltVal val="-3.2996"/>
                                          </p:val>
                                        </p:tav>
                                        <p:tav tm="20220">
                                          <p:val>
                                            <p:fltVal val="-3.3906"/>
                                          </p:val>
                                        </p:tav>
                                        <p:tav tm="21350">
                                          <p:val>
                                            <p:fltVal val="-3.4488"/>
                                          </p:val>
                                        </p:tav>
                                        <p:tav tm="22470">
                                          <p:val>
                                            <p:fltVal val="-3.4815"/>
                                          </p:val>
                                        </p:tav>
                                        <p:tav tm="23600">
                                          <p:val>
                                            <p:fltVal val="-3.4961"/>
                                          </p:val>
                                        </p:tav>
                                        <p:tav tm="24720">
                                          <p:val>
                                            <p:fltVal val="-3.4998"/>
                                          </p:val>
                                        </p:tav>
                                        <p:tav tm="25840">
                                          <p:val>
                                            <p:fltVal val="-3.0301"/>
                                          </p:val>
                                        </p:tav>
                                        <p:tav tm="26970">
                                          <p:val>
                                            <p:fltVal val="-0.9661"/>
                                          </p:val>
                                        </p:tav>
                                        <p:tav tm="28090">
                                          <p:val>
                                            <p:fltVal val="2.1525"/>
                                          </p:val>
                                        </p:tav>
                                        <p:tav tm="29210">
                                          <p:val>
                                            <p:fltVal val="6.1215"/>
                                          </p:val>
                                        </p:tav>
                                        <p:tav tm="30340">
                                          <p:val>
                                            <p:fltVal val="10.8322"/>
                                          </p:val>
                                        </p:tav>
                                        <p:tav tm="31460">
                                          <p:val>
                                            <p:fltVal val="16.2132"/>
                                          </p:val>
                                        </p:tav>
                                        <p:tav tm="32580">
                                          <p:val>
                                            <p:fltVal val="22.2128"/>
                                          </p:val>
                                        </p:tav>
                                        <p:tav tm="33710">
                                          <p:val>
                                            <p:fltVal val="28.7297"/>
                                          </p:val>
                                        </p:tav>
                                        <p:tav tm="34830">
                                          <p:val>
                                            <p:fltVal val="35.8493"/>
                                          </p:val>
                                        </p:tav>
                                        <p:tav tm="35960">
                                          <p:val>
                                            <p:fltVal val="43.4888"/>
                                          </p:val>
                                        </p:tav>
                                        <p:tav tm="37080">
                                          <p:val>
                                            <p:fltVal val="51.6257"/>
                                          </p:val>
                                        </p:tav>
                                        <p:tav tm="38200">
                                          <p:val>
                                            <p:fltVal val="60.2402"/>
                                          </p:val>
                                        </p:tav>
                                        <p:tav tm="39330">
                                          <p:val>
                                            <p:fltVal val="69.3155"/>
                                          </p:val>
                                        </p:tav>
                                        <p:tav tm="40450">
                                          <p:val>
                                            <p:fltVal val="78.8364"/>
                                          </p:val>
                                        </p:tav>
                                        <p:tav tm="41570">
                                          <p:val>
                                            <p:fltVal val="88.6987"/>
                                          </p:val>
                                        </p:tav>
                                        <p:tav tm="42700">
                                          <p:val>
                                            <p:fltVal val="99.0679"/>
                                          </p:val>
                                        </p:tav>
                                        <p:tav tm="43820">
                                          <p:val>
                                            <p:fltVal val="109.8461"/>
                                          </p:val>
                                        </p:tav>
                                        <p:tav tm="44940">
                                          <p:val>
                                            <p:fltVal val="121.0232"/>
                                          </p:val>
                                        </p:tav>
                                        <p:tav tm="46070">
                                          <p:val>
                                            <p:fltVal val="132.5899"/>
                                          </p:val>
                                        </p:tav>
                                        <p:tav tm="47190">
                                          <p:val>
                                            <p:fltVal val="144.5376"/>
                                          </p:val>
                                        </p:tav>
                                        <p:tav tm="48310">
                                          <p:val>
                                            <p:fltVal val="156.85851"/>
                                          </p:val>
                                        </p:tav>
                                        <p:tav tm="49440">
                                          <p:val>
                                            <p:fltVal val="169.43021"/>
                                          </p:val>
                                        </p:tav>
                                        <p:tav tm="50560">
                                          <p:val>
                                            <p:fltVal val="182.34309"/>
                                          </p:val>
                                        </p:tav>
                                        <p:tav tm="51690">
                                          <p:val>
                                            <p:fltVal val="195.1411"/>
                                          </p:val>
                                        </p:tav>
                                        <p:tav tm="52810">
                                          <p:val>
                                            <p:fltVal val="207.6945"/>
                                          </p:val>
                                        </p:tav>
                                        <p:tav tm="53930">
                                          <p:val>
                                            <p:fltVal val="219.77251"/>
                                          </p:val>
                                        </p:tav>
                                        <p:tav tm="55060">
                                          <p:val>
                                            <p:fltVal val="231.4814"/>
                                          </p:val>
                                        </p:tav>
                                        <p:tav tm="56180">
                                          <p:val>
                                            <p:fltVal val="242.91341"/>
                                          </p:val>
                                        </p:tav>
                                        <p:tav tm="57300">
                                          <p:val>
                                            <p:fltVal val="253.8558"/>
                                          </p:val>
                                        </p:tav>
                                        <p:tav tm="58430">
                                          <p:val>
                                            <p:fltVal val="264.40329"/>
                                          </p:val>
                                        </p:tav>
                                        <p:tav tm="59550">
                                          <p:val>
                                            <p:fltVal val="274.63501"/>
                                          </p:val>
                                        </p:tav>
                                        <p:tav tm="60670">
                                          <p:val>
                                            <p:fltVal val="284.35721"/>
                                          </p:val>
                                        </p:tav>
                                        <p:tav tm="61800">
                                          <p:val>
                                            <p:fltVal val="293.6507"/>
                                          </p:val>
                                        </p:tav>
                                        <p:tav tm="62920">
                                          <p:val>
                                            <p:fltVal val="302.57959"/>
                                          </p:val>
                                        </p:tav>
                                        <p:tav tm="64040">
                                          <p:val>
                                            <p:fltVal val="310.96921"/>
                                          </p:val>
                                        </p:tav>
                                        <p:tav tm="65170">
                                          <p:val>
                                            <p:fltVal val="318.88379"/>
                                          </p:val>
                                        </p:tav>
                                        <p:tav tm="66290">
                                          <p:val>
                                            <p:fltVal val="326.36801"/>
                                          </p:val>
                                        </p:tav>
                                        <p:tav tm="67420">
                                          <p:val>
                                            <p:fltVal val="333.26511"/>
                                          </p:val>
                                        </p:tav>
                                        <p:tav tm="68540">
                                          <p:val>
                                            <p:fltVal val="339.6712"/>
                                          </p:val>
                                        </p:tav>
                                        <p:tav tm="69660">
                                          <p:val>
                                            <p:fltVal val="345.43851"/>
                                          </p:val>
                                        </p:tav>
                                        <p:tav tm="70790">
                                          <p:val>
                                            <p:fltVal val="350.58469"/>
                                          </p:val>
                                        </p:tav>
                                        <p:tav tm="71910">
                                          <p:val>
                                            <p:fltVal val="355.09189"/>
                                          </p:val>
                                        </p:tav>
                                        <p:tav tm="73030">
                                          <p:val>
                                            <p:fltVal val="358.80179"/>
                                          </p:val>
                                        </p:tav>
                                        <p:tav tm="74160">
                                          <p:val>
                                            <p:fltVal val="361.63531"/>
                                          </p:val>
                                        </p:tav>
                                        <p:tav tm="75280">
                                          <p:val>
                                            <p:fltVal val="363.345"/>
                                          </p:val>
                                        </p:tav>
                                        <p:tav tm="76400">
                                          <p:val>
                                            <p:fltVal val="363.4978"/>
                                          </p:val>
                                        </p:tav>
                                        <p:tav tm="77530">
                                          <p:val>
                                            <p:fltVal val="363.47061"/>
                                          </p:val>
                                        </p:tav>
                                        <p:tav tm="78650">
                                          <p:val>
                                            <p:fltVal val="363.38339"/>
                                          </p:val>
                                        </p:tav>
                                        <p:tav tm="79780">
                                          <p:val>
                                            <p:fltVal val="363.20349"/>
                                          </p:val>
                                        </p:tav>
                                        <p:tav tm="80900">
                                          <p:val>
                                            <p:fltVal val="362.8963"/>
                                          </p:val>
                                        </p:tav>
                                        <p:tav tm="82020">
                                          <p:val>
                                            <p:fltVal val="362.4227"/>
                                          </p:val>
                                        </p:tav>
                                        <p:tav tm="83150">
                                          <p:val>
                                            <p:fltVal val="361.7569"/>
                                          </p:val>
                                        </p:tav>
                                        <p:tav tm="84270">
                                          <p:val>
                                            <p:fltVal val="361.0874"/>
                                          </p:val>
                                        </p:tav>
                                        <p:tav tm="85390">
                                          <p:val>
                                            <p:fltVal val="360.6105"/>
                                          </p:val>
                                        </p:tav>
                                        <p:tav tm="86520">
                                          <p:val>
                                            <p:fltVal val="360.30069"/>
                                          </p:val>
                                        </p:tav>
                                        <p:tav tm="87640">
                                          <p:val>
                                            <p:fltVal val="360.1188"/>
                                          </p:val>
                                        </p:tav>
                                        <p:tav tm="88760">
                                          <p:val>
                                            <p:fltVal val="360.03021"/>
                                          </p:val>
                                        </p:tav>
                                        <p:tav tm="89890">
                                          <p:val>
                                            <p:fltVal val="360.00229"/>
                                          </p:val>
                                        </p:tav>
                                        <p:tav tm="91010">
                                          <p:val>
                                            <p:fltVal val="360"/>
                                          </p:val>
                                        </p:tav>
                                        <p:tav tm="92130">
                                          <p:val>
                                            <p:fltVal val="360"/>
                                          </p:val>
                                        </p:tav>
                                        <p:tav tm="93260">
                                          <p:val>
                                            <p:fltVal val="360"/>
                                          </p:val>
                                        </p:tav>
                                        <p:tav tm="94380">
                                          <p:val>
                                            <p:fltVal val="360"/>
                                          </p:val>
                                        </p:tav>
                                        <p:tav tm="95510">
                                          <p:val>
                                            <p:fltVal val="360"/>
                                          </p:val>
                                        </p:tav>
                                        <p:tav tm="96630">
                                          <p:val>
                                            <p:fltVal val="360"/>
                                          </p:val>
                                        </p:tav>
                                        <p:tav tm="97750">
                                          <p:val>
                                            <p:fltVal val="360"/>
                                          </p:val>
                                        </p:tav>
                                        <p:tav tm="9888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sum">
                                        <p:cTn id="7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3d.object.translation.y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0"/>
                                          </p:val>
                                        </p:tav>
                                        <p:tav tm="2250">
                                          <p:val>
                                            <p:fltVal val="-10E-5"/>
                                          </p:val>
                                        </p:tav>
                                        <p:tav tm="3370">
                                          <p:val>
                                            <p:fltVal val="-0.0004"/>
                                          </p:val>
                                        </p:tav>
                                        <p:tav tm="4490">
                                          <p:val>
                                            <p:fltVal val="-0.0011"/>
                                          </p:val>
                                        </p:tav>
                                        <p:tav tm="5620">
                                          <p:val>
                                            <p:fltVal val="-0.0021"/>
                                          </p:val>
                                        </p:tav>
                                        <p:tav tm="6740">
                                          <p:val>
                                            <p:fltVal val="-0.0037"/>
                                          </p:val>
                                        </p:tav>
                                        <p:tav tm="7870">
                                          <p:val>
                                            <p:fltVal val="-0.0059"/>
                                          </p:val>
                                        </p:tav>
                                        <p:tav tm="8990">
                                          <p:val>
                                            <p:fltVal val="-0.0088"/>
                                          </p:val>
                                        </p:tav>
                                        <p:tav tm="10110">
                                          <p:val>
                                            <p:fltVal val="-0.0125"/>
                                          </p:val>
                                        </p:tav>
                                        <p:tav tm="11240">
                                          <p:val>
                                            <p:fltVal val="-0.0162"/>
                                          </p:val>
                                        </p:tav>
                                        <p:tav tm="12360">
                                          <p:val>
                                            <p:fltVal val="-0.0191"/>
                                          </p:val>
                                        </p:tav>
                                        <p:tav tm="13480">
                                          <p:val>
                                            <p:fltVal val="-0.0213"/>
                                          </p:val>
                                        </p:tav>
                                        <p:tav tm="14610">
                                          <p:val>
                                            <p:fltVal val="-0.0228"/>
                                          </p:val>
                                        </p:tav>
                                        <p:tav tm="15730">
                                          <p:val>
                                            <p:fltVal val="-0.0239"/>
                                          </p:val>
                                        </p:tav>
                                        <p:tav tm="16850">
                                          <p:val>
                                            <p:fltVal val="-0.0245"/>
                                          </p:val>
                                        </p:tav>
                                        <p:tav tm="17980">
                                          <p:val>
                                            <p:fltVal val="-0.0248"/>
                                          </p:val>
                                        </p:tav>
                                        <p:tav tm="19100">
                                          <p:val>
                                            <p:fltVal val="-0.0249"/>
                                          </p:val>
                                        </p:tav>
                                        <p:tav tm="20220">
                                          <p:val>
                                            <p:fltVal val="-0.0249"/>
                                          </p:val>
                                        </p:tav>
                                        <p:tav tm="21350">
                                          <p:val>
                                            <p:fltVal val="-0.0248"/>
                                          </p:val>
                                        </p:tav>
                                        <p:tav tm="22470">
                                          <p:val>
                                            <p:fltVal val="-0.0241"/>
                                          </p:val>
                                        </p:tav>
                                        <p:tav tm="23600">
                                          <p:val>
                                            <p:fltVal val="-0.022"/>
                                          </p:val>
                                        </p:tav>
                                        <p:tav tm="24720">
                                          <p:val>
                                            <p:fltVal val="-0.0179"/>
                                          </p:val>
                                        </p:tav>
                                        <p:tav tm="25840">
                                          <p:val>
                                            <p:fltVal val="-0.0113"/>
                                          </p:val>
                                        </p:tav>
                                        <p:tav tm="26970">
                                          <p:val>
                                            <p:fltVal val="-0.0013"/>
                                          </p:val>
                                        </p:tav>
                                        <p:tav tm="28090">
                                          <p:val>
                                            <p:fltVal val="0.0124"/>
                                          </p:val>
                                        </p:tav>
                                        <p:tav tm="29210">
                                          <p:val>
                                            <p:fltVal val="0.0309"/>
                                          </p:val>
                                        </p:tav>
                                        <p:tav tm="30340">
                                          <p:val>
                                            <p:fltVal val="0.0546"/>
                                          </p:val>
                                        </p:tav>
                                        <p:tav tm="31460">
                                          <p:val>
                                            <p:fltVal val="0.0842"/>
                                          </p:val>
                                        </p:tav>
                                        <p:tav tm="32580">
                                          <p:val>
                                            <p:fltVal val="0.1204"/>
                                          </p:val>
                                        </p:tav>
                                        <p:tav tm="33710">
                                          <p:val>
                                            <p:fltVal val="0.1634"/>
                                          </p:val>
                                        </p:tav>
                                        <p:tav tm="34830">
                                          <p:val>
                                            <p:fltVal val="0.2145"/>
                                          </p:val>
                                        </p:tav>
                                        <p:tav tm="35960">
                                          <p:val>
                                            <p:fltVal val="0.2711"/>
                                          </p:val>
                                        </p:tav>
                                        <p:tav tm="37080">
                                          <p:val>
                                            <p:fltVal val="0.3207"/>
                                          </p:val>
                                        </p:tav>
                                        <p:tav tm="38200">
                                          <p:val>
                                            <p:fltVal val="0.3625"/>
                                          </p:val>
                                        </p:tav>
                                        <p:tav tm="39330">
                                          <p:val>
                                            <p:fltVal val="0.3973"/>
                                          </p:val>
                                        </p:tav>
                                        <p:tav tm="40450">
                                          <p:val>
                                            <p:fltVal val="0.4256"/>
                                          </p:val>
                                        </p:tav>
                                        <p:tav tm="41570">
                                          <p:val>
                                            <p:fltVal val="0.448"/>
                                          </p:val>
                                        </p:tav>
                                        <p:tav tm="42700">
                                          <p:val>
                                            <p:fltVal val="0.4655"/>
                                          </p:val>
                                        </p:tav>
                                        <p:tav tm="43820">
                                          <p:val>
                                            <p:fltVal val="0.4786"/>
                                          </p:val>
                                        </p:tav>
                                        <p:tav tm="44940">
                                          <p:val>
                                            <p:fltVal val="0.4878"/>
                                          </p:val>
                                        </p:tav>
                                        <p:tav tm="46070">
                                          <p:val>
                                            <p:fltVal val="0.4939"/>
                                          </p:val>
                                        </p:tav>
                                        <p:tav tm="47190">
                                          <p:val>
                                            <p:fltVal val="0.4975"/>
                                          </p:val>
                                        </p:tav>
                                        <p:tav tm="48310">
                                          <p:val>
                                            <p:fltVal val="0.4993"/>
                                          </p:val>
                                        </p:tav>
                                        <p:tav tm="49440">
                                          <p:val>
                                            <p:fltVal val="0.4999"/>
                                          </p:val>
                                        </p:tav>
                                        <p:tav tm="50560">
                                          <p:val>
                                            <p:fltVal val="0.4999"/>
                                          </p:val>
                                        </p:tav>
                                        <p:tav tm="51690">
                                          <p:val>
                                            <p:fltVal val="0.4998"/>
                                          </p:val>
                                        </p:tav>
                                        <p:tav tm="52810">
                                          <p:val>
                                            <p:fltVal val="0.4988"/>
                                          </p:val>
                                        </p:tav>
                                        <p:tav tm="53930">
                                          <p:val>
                                            <p:fltVal val="0.4965"/>
                                          </p:val>
                                        </p:tav>
                                        <p:tav tm="55060">
                                          <p:val>
                                            <p:fltVal val="0.4921"/>
                                          </p:val>
                                        </p:tav>
                                        <p:tav tm="56180">
                                          <p:val>
                                            <p:fltVal val="0.485"/>
                                          </p:val>
                                        </p:tav>
                                        <p:tav tm="57300">
                                          <p:val>
                                            <p:fltVal val="0.4746"/>
                                          </p:val>
                                        </p:tav>
                                        <p:tav tm="58430">
                                          <p:val>
                                            <p:fltVal val="0.4603"/>
                                          </p:val>
                                        </p:tav>
                                        <p:tav tm="59550">
                                          <p:val>
                                            <p:fltVal val="0.4411"/>
                                          </p:val>
                                        </p:tav>
                                        <p:tav tm="60670">
                                          <p:val>
                                            <p:fltVal val="0.4169"/>
                                          </p:val>
                                        </p:tav>
                                        <p:tav tm="61800">
                                          <p:val>
                                            <p:fltVal val="0.3868"/>
                                          </p:val>
                                        </p:tav>
                                        <p:tav tm="62920">
                                          <p:val>
                                            <p:fltVal val="0.3499"/>
                                          </p:val>
                                        </p:tav>
                                        <p:tav tm="64040">
                                          <p:val>
                                            <p:fltVal val="0.306"/>
                                          </p:val>
                                        </p:tav>
                                        <p:tav tm="65170">
                                          <p:val>
                                            <p:fltVal val="0.2544"/>
                                          </p:val>
                                        </p:tav>
                                        <p:tav tm="66290">
                                          <p:val>
                                            <p:fltVal val="0.1981"/>
                                          </p:val>
                                        </p:tav>
                                        <p:tav tm="67420">
                                          <p:val>
                                            <p:fltVal val="0.1498"/>
                                          </p:val>
                                        </p:tav>
                                        <p:tav tm="68540">
                                          <p:val>
                                            <p:fltVal val="0.1087"/>
                                          </p:val>
                                        </p:tav>
                                        <p:tav tm="69660">
                                          <p:val>
                                            <p:fltVal val="0.0748"/>
                                          </p:val>
                                        </p:tav>
                                        <p:tav tm="70790">
                                          <p:val>
                                            <p:fltVal val="0.0473"/>
                                          </p:val>
                                        </p:tav>
                                        <p:tav tm="71910">
                                          <p:val>
                                            <p:fltVal val="0.0251"/>
                                          </p:val>
                                        </p:tav>
                                        <p:tav tm="73030">
                                          <p:val>
                                            <p:fltVal val="0.0082"/>
                                          </p:val>
                                        </p:tav>
                                        <p:tav tm="74160">
                                          <p:val>
                                            <p:fltVal val="-0.0044"/>
                                          </p:val>
                                        </p:tav>
                                        <p:tav tm="75280">
                                          <p:val>
                                            <p:fltVal val="-0.0134"/>
                                          </p:val>
                                        </p:tav>
                                        <p:tav tm="76400">
                                          <p:val>
                                            <p:fltVal val="-0.0192"/>
                                          </p:val>
                                        </p:tav>
                                        <p:tav tm="77530">
                                          <p:val>
                                            <p:fltVal val="-0.0227"/>
                                          </p:val>
                                        </p:tav>
                                        <p:tav tm="78650">
                                          <p:val>
                                            <p:fltVal val="-0.0244"/>
                                          </p:val>
                                        </p:tav>
                                        <p:tav tm="79780">
                                          <p:val>
                                            <p:fltVal val="-0.0249"/>
                                          </p:val>
                                        </p:tav>
                                        <p:tav tm="80900">
                                          <p:val>
                                            <p:fltVal val="-0.0249"/>
                                          </p:val>
                                        </p:tav>
                                        <p:tav tm="82020">
                                          <p:val>
                                            <p:fltVal val="-0.0244"/>
                                          </p:val>
                                        </p:tav>
                                        <p:tav tm="83150">
                                          <p:val>
                                            <p:fltVal val="-0.0219"/>
                                          </p:val>
                                        </p:tav>
                                        <p:tav tm="84270">
                                          <p:val>
                                            <p:fltVal val="-0.0156"/>
                                          </p:val>
                                        </p:tav>
                                        <p:tav tm="85390">
                                          <p:val>
                                            <p:fltVal val="-0.0039"/>
                                          </p:val>
                                        </p:tav>
                                        <p:tav tm="86520">
                                          <p:val>
                                            <p:fltVal val="0.0104"/>
                                          </p:val>
                                        </p:tav>
                                        <p:tav tm="87640">
                                          <p:val>
                                            <p:fltVal val="0.0192"/>
                                          </p:val>
                                        </p:tav>
                                        <p:tav tm="88760">
                                          <p:val>
                                            <p:fltVal val="0.0235"/>
                                          </p:val>
                                        </p:tav>
                                        <p:tav tm="89890">
                                          <p:val>
                                            <p:fltVal val="0.0248"/>
                                          </p:val>
                                        </p:tav>
                                        <p:tav tm="91010">
                                          <p:val>
                                            <p:fltVal val="0.0249"/>
                                          </p:val>
                                        </p:tav>
                                        <p:tav tm="92130">
                                          <p:val>
                                            <p:fltVal val="0.0247"/>
                                          </p:val>
                                        </p:tav>
                                        <p:tav tm="93260">
                                          <p:val>
                                            <p:fltVal val="0.0234"/>
                                          </p:val>
                                        </p:tav>
                                        <p:tav tm="94380">
                                          <p:val>
                                            <p:fltVal val="0.0202"/>
                                          </p:val>
                                        </p:tav>
                                        <p:tav tm="95510">
                                          <p:val>
                                            <p:fltVal val="0.0143"/>
                                          </p:val>
                                        </p:tav>
                                        <p:tav tm="96630">
                                          <p:val>
                                            <p:fltVal val="0.0071"/>
                                          </p:val>
                                        </p:tav>
                                        <p:tav tm="97750">
                                          <p:val>
                                            <p:fltVal val="0.0027"/>
                                          </p:val>
                                        </p:tav>
                                        <p:tav tm="98880">
                                          <p:val>
                                            <p:fltVal val="0.0007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9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0.9999"/>
                                          </p:val>
                                        </p:tav>
                                        <p:tav tm="2250">
                                          <p:val>
                                            <p:fltVal val="0.9994"/>
                                          </p:val>
                                        </p:tav>
                                        <p:tav tm="3370">
                                          <p:val>
                                            <p:fltVal val="0.9981"/>
                                          </p:val>
                                        </p:tav>
                                        <p:tav tm="4490">
                                          <p:val>
                                            <p:fltVal val="0.9955"/>
                                          </p:val>
                                        </p:tav>
                                        <p:tav tm="5620">
                                          <p:val>
                                            <p:fltVal val="0.9913"/>
                                          </p:val>
                                        </p:tav>
                                        <p:tav tm="6740">
                                          <p:val>
                                            <p:fltVal val="0.985"/>
                                          </p:val>
                                        </p:tav>
                                        <p:tav tm="7870">
                                          <p:val>
                                            <p:fltVal val="0.9763"/>
                                          </p:val>
                                        </p:tav>
                                        <p:tav tm="8990">
                                          <p:val>
                                            <p:fltVal val="0.9646"/>
                                          </p:val>
                                        </p:tav>
                                        <p:tav tm="10110">
                                          <p:val>
                                            <p:fltVal val="0.9497"/>
                                          </p:val>
                                        </p:tav>
                                        <p:tav tm="11240">
                                          <p:val>
                                            <p:fltVal val="0.9348"/>
                                          </p:val>
                                        </p:tav>
                                        <p:tav tm="12360">
                                          <p:val>
                                            <p:fltVal val="0.9232"/>
                                          </p:val>
                                        </p:tav>
                                        <p:tav tm="13480">
                                          <p:val>
                                            <p:fltVal val="0.9146"/>
                                          </p:val>
                                        </p:tav>
                                        <p:tav tm="14610">
                                          <p:val>
                                            <p:fltVal val="0.9084"/>
                                          </p:val>
                                        </p:tav>
                                        <p:tav tm="15730">
                                          <p:val>
                                            <p:fltVal val="0.9042"/>
                                          </p:val>
                                        </p:tav>
                                        <p:tav tm="16850">
                                          <p:val>
                                            <p:fltVal val="0.9017"/>
                                          </p:val>
                                        </p:tav>
                                        <p:tav tm="17980">
                                          <p:val>
                                            <p:fltVal val="0.9005"/>
                                          </p:val>
                                        </p:tav>
                                        <p:tav tm="19100">
                                          <p:val>
                                            <p:fltVal val="0.9"/>
                                          </p:val>
                                        </p:tav>
                                        <p:tav tm="20220">
                                          <p:val>
                                            <p:fltVal val="0.8999"/>
                                          </p:val>
                                        </p:tav>
                                        <p:tav tm="21350">
                                          <p:val>
                                            <p:fltVal val="0.9006"/>
                                          </p:val>
                                        </p:tav>
                                        <p:tav tm="22470">
                                          <p:val>
                                            <p:fltVal val="0.9046"/>
                                          </p:val>
                                        </p:tav>
                                        <p:tav tm="23600">
                                          <p:val>
                                            <p:fltVal val="0.9153"/>
                                          </p:val>
                                        </p:tav>
                                        <p:tav tm="24720">
                                          <p:val>
                                            <p:fltVal val="0.9362"/>
                                          </p:val>
                                        </p:tav>
                                        <p:tav tm="25840">
                                          <p:val>
                                            <p:fltVal val="0.9659"/>
                                          </p:val>
                                        </p:tav>
                                        <p:tav tm="26970">
                                          <p:val>
                                            <p:fltVal val="0.9858"/>
                                          </p:val>
                                        </p:tav>
                                        <p:tav tm="28090">
                                          <p:val>
                                            <p:fltVal val="0.9959"/>
                                          </p:val>
                                        </p:tav>
                                        <p:tav tm="29210">
                                          <p:val>
                                            <p:fltVal val="0.9995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0.9998"/>
                                          </p:val>
                                        </p:tav>
                                        <p:tav tm="68540">
                                          <p:val>
                                            <p:fltVal val="0.9987"/>
                                          </p:val>
                                        </p:tav>
                                        <p:tav tm="69660">
                                          <p:val>
                                            <p:fltVal val="0.9955"/>
                                          </p:val>
                                        </p:tav>
                                        <p:tav tm="70790">
                                          <p:val>
                                            <p:fltVal val="0.9888"/>
                                          </p:val>
                                        </p:tav>
                                        <p:tav tm="71910">
                                          <p:val>
                                            <p:fltVal val="0.9775"/>
                                          </p:val>
                                        </p:tav>
                                        <p:tav tm="73030">
                                          <p:val>
                                            <p:fltVal val="0.9605"/>
                                          </p:val>
                                        </p:tav>
                                        <p:tav tm="74160">
                                          <p:val>
                                            <p:fltVal val="0.9385"/>
                                          </p:val>
                                        </p:tav>
                                        <p:tav tm="75280">
                                          <p:val>
                                            <p:fltVal val="0.9217"/>
                                          </p:val>
                                        </p:tav>
                                        <p:tav tm="76400">
                                          <p:val>
                                            <p:fltVal val="0.9107"/>
                                          </p:val>
                                        </p:tav>
                                        <p:tav tm="77530">
                                          <p:val>
                                            <p:fltVal val="0.9042"/>
                                          </p:val>
                                        </p:tav>
                                        <p:tav tm="78650">
                                          <p:val>
                                            <p:fltVal val="0.901"/>
                                          </p:val>
                                        </p:tav>
                                        <p:tav tm="79780">
                                          <p:val>
                                            <p:fltVal val="0.9"/>
                                          </p:val>
                                        </p:tav>
                                        <p:tav tm="80900">
                                          <p:val>
                                            <p:fltVal val="0.9"/>
                                          </p:val>
                                        </p:tav>
                                        <p:tav tm="82020">
                                          <p:val>
                                            <p:fltVal val="0.901"/>
                                          </p:val>
                                        </p:tav>
                                        <p:tav tm="83150">
                                          <p:val>
                                            <p:fltVal val="0.9061"/>
                                          </p:val>
                                        </p:tav>
                                        <p:tav tm="84270">
                                          <p:val>
                                            <p:fltVal val="0.9186"/>
                                          </p:val>
                                        </p:tav>
                                        <p:tav tm="85390">
                                          <p:val>
                                            <p:fltVal val="0.942"/>
                                          </p:val>
                                        </p:tav>
                                        <p:tav tm="86520">
                                          <p:val>
                                            <p:fltVal val="0.9709"/>
                                          </p:val>
                                        </p:tav>
                                        <p:tav tm="87640">
                                          <p:val>
                                            <p:fltVal val="0.9885"/>
                                          </p:val>
                                        </p:tav>
                                        <p:tav tm="88760">
                                          <p:val>
                                            <p:fltVal val="0.997"/>
                                          </p:val>
                                        </p:tav>
                                        <p:tav tm="89890">
                                          <p:val>
                                            <p:fltVal val="0.9997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hapesVTI">
  <a:themeElements>
    <a:clrScheme name="Shapes">
      <a:dk1>
        <a:sysClr val="windowText" lastClr="000000"/>
      </a:dk1>
      <a:lt1>
        <a:sysClr val="window" lastClr="FFFFFF"/>
      </a:lt1>
      <a:dk2>
        <a:srgbClr val="281B10"/>
      </a:dk2>
      <a:lt2>
        <a:srgbClr val="FFF9F5"/>
      </a:lt2>
      <a:accent1>
        <a:srgbClr val="EE7661"/>
      </a:accent1>
      <a:accent2>
        <a:srgbClr val="4E91F0"/>
      </a:accent2>
      <a:accent3>
        <a:srgbClr val="5B5260"/>
      </a:accent3>
      <a:accent4>
        <a:srgbClr val="2CC3B4"/>
      </a:accent4>
      <a:accent5>
        <a:srgbClr val="C097F8"/>
      </a:accent5>
      <a:accent6>
        <a:srgbClr val="FF9514"/>
      </a:accent6>
      <a:hlink>
        <a:srgbClr val="E50CBC"/>
      </a:hlink>
      <a:folHlink>
        <a:srgbClr val="6257FF"/>
      </a:folHlink>
    </a:clrScheme>
    <a:fontScheme name="Festival">
      <a:majorFont>
        <a:latin typeface="Tw Cen M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hapesVTI" id="{C78D20FD-A872-4243-8597-B534C62538FF}" vid="{7CAFCCF9-7834-41D6-B6AB-7D225A18A4E9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509</TotalTime>
  <Words>137</Words>
  <Application>Microsoft Office PowerPoint</Application>
  <PresentationFormat>Widescreen</PresentationFormat>
  <Paragraphs>44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22</vt:i4>
      </vt:variant>
    </vt:vector>
  </HeadingPairs>
  <TitlesOfParts>
    <vt:vector size="30" baseType="lpstr">
      <vt:lpstr>Arial</vt:lpstr>
      <vt:lpstr>Avenir Next LT Pro</vt:lpstr>
      <vt:lpstr>Calibri</vt:lpstr>
      <vt:lpstr>Calibri Light</vt:lpstr>
      <vt:lpstr>Times New Roman</vt:lpstr>
      <vt:lpstr>Tw Cen MT</vt:lpstr>
      <vt:lpstr>Office Theme</vt:lpstr>
      <vt:lpstr>ShapesVTI</vt:lpstr>
      <vt:lpstr>PowerPoint Presentation</vt:lpstr>
      <vt:lpstr>  Lecture 25 DISCRETE STRUCTURE</vt:lpstr>
      <vt:lpstr>Sequence in Computer Science</vt:lpstr>
      <vt:lpstr>Sequence</vt:lpstr>
      <vt:lpstr>Sequence – Example 1</vt:lpstr>
      <vt:lpstr>Sequence – Geometric Progression</vt:lpstr>
      <vt:lpstr>Sequence – Geometric Progression-Example</vt:lpstr>
      <vt:lpstr>Sequence – Geometric Progression-Example</vt:lpstr>
      <vt:lpstr>Sequence – Arithmetic Progression</vt:lpstr>
      <vt:lpstr>Sequence – Arithmetic Progression-Example</vt:lpstr>
      <vt:lpstr>Sequence – Arithmetic Progression-Example</vt:lpstr>
      <vt:lpstr>Recurrence Relation</vt:lpstr>
      <vt:lpstr>Recurrence Relation – Example 1 </vt:lpstr>
      <vt:lpstr>Recurrence Relation – Example 1 </vt:lpstr>
      <vt:lpstr>Recurrence Relation – Example 2</vt:lpstr>
      <vt:lpstr>Recurrence Relation – Example 2</vt:lpstr>
      <vt:lpstr>Recurrence Relation – Fibonacci Sequence</vt:lpstr>
      <vt:lpstr>Recurrence Relation – Fibonacci Sequence Example</vt:lpstr>
      <vt:lpstr>Summation </vt:lpstr>
      <vt:lpstr>Summation- Example 1</vt:lpstr>
      <vt:lpstr>Summation- Example 2</vt:lpstr>
      <vt:lpstr>Summation- Example 3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Sara Shafique</dc:creator>
  <cp:lastModifiedBy>Sara Shafique</cp:lastModifiedBy>
  <cp:revision>62</cp:revision>
  <dcterms:created xsi:type="dcterms:W3CDTF">2021-06-11T16:45:36Z</dcterms:created>
  <dcterms:modified xsi:type="dcterms:W3CDTF">2022-06-20T23:20:57Z</dcterms:modified>
</cp:coreProperties>
</file>